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268" r:id="rId18"/>
    <p:sldId id="14999269" r:id="rId19"/>
    <p:sldId id="14999270" r:id="rId20"/>
    <p:sldId id="14999280" r:id="rId21"/>
    <p:sldId id="14999281" r:id="rId22"/>
    <p:sldId id="14999282" r:id="rId23"/>
    <p:sldId id="14999283" r:id="rId24"/>
    <p:sldId id="14999284" r:id="rId25"/>
    <p:sldId id="14999285" r:id="rId26"/>
    <p:sldId id="14999286" r:id="rId27"/>
    <p:sldId id="14999287" r:id="rId28"/>
    <p:sldId id="14999288" r:id="rId29"/>
    <p:sldId id="14999134" r:id="rId30"/>
    <p:sldId id="14999196" r:id="rId31"/>
    <p:sldId id="14999271" r:id="rId32"/>
    <p:sldId id="14999135" r:id="rId33"/>
    <p:sldId id="14999273" r:id="rId34"/>
    <p:sldId id="14999274" r:id="rId35"/>
    <p:sldId id="14999275" r:id="rId36"/>
    <p:sldId id="14999278" r:id="rId37"/>
    <p:sldId id="14999279" r:id="rId38"/>
    <p:sldId id="14999276" r:id="rId39"/>
    <p:sldId id="14999277" r:id="rId40"/>
    <p:sldId id="14999197" r:id="rId41"/>
    <p:sldId id="14999248" r:id="rId42"/>
    <p:sldId id="14999249" r:id="rId43"/>
    <p:sldId id="14999136" r:id="rId44"/>
    <p:sldId id="14999198" r:id="rId45"/>
    <p:sldId id="14999272" r:id="rId46"/>
    <p:sldId id="14999250" r:id="rId47"/>
    <p:sldId id="14999137" r:id="rId48"/>
    <p:sldId id="14999199" r:id="rId49"/>
    <p:sldId id="14999251" r:id="rId50"/>
    <p:sldId id="14999138" r:id="rId51"/>
    <p:sldId id="14999200" r:id="rId52"/>
    <p:sldId id="14999252" r:id="rId53"/>
    <p:sldId id="14999253" r:id="rId54"/>
    <p:sldId id="14998706" r:id="rId55"/>
    <p:sldId id="14999201" r:id="rId56"/>
    <p:sldId id="14999127" r:id="rId57"/>
    <p:sldId id="14999216" r:id="rId58"/>
    <p:sldId id="14999145" r:id="rId59"/>
    <p:sldId id="14999202" r:id="rId60"/>
    <p:sldId id="14999146" r:id="rId61"/>
    <p:sldId id="14999203" r:id="rId62"/>
    <p:sldId id="14999204" r:id="rId63"/>
    <p:sldId id="14999205" r:id="rId64"/>
    <p:sldId id="14999147" r:id="rId65"/>
    <p:sldId id="14999206" r:id="rId66"/>
    <p:sldId id="14999291" r:id="rId67"/>
    <p:sldId id="14999292" r:id="rId68"/>
    <p:sldId id="14999290" r:id="rId69"/>
    <p:sldId id="14999289" r:id="rId70"/>
    <p:sldId id="14999207" r:id="rId71"/>
    <p:sldId id="14999254" r:id="rId72"/>
    <p:sldId id="14999208" r:id="rId73"/>
    <p:sldId id="14999255" r:id="rId74"/>
    <p:sldId id="14999256" r:id="rId75"/>
    <p:sldId id="14999257" r:id="rId76"/>
    <p:sldId id="14999258" r:id="rId77"/>
    <p:sldId id="14999148" r:id="rId78"/>
    <p:sldId id="14999209" r:id="rId79"/>
    <p:sldId id="14999259" r:id="rId80"/>
    <p:sldId id="14999149" r:id="rId81"/>
    <p:sldId id="14999210" r:id="rId82"/>
    <p:sldId id="14999211" r:id="rId83"/>
    <p:sldId id="14999150" r:id="rId84"/>
    <p:sldId id="14999212" r:id="rId85"/>
    <p:sldId id="14999151" r:id="rId86"/>
    <p:sldId id="14999213" r:id="rId87"/>
    <p:sldId id="14999152" r:id="rId88"/>
    <p:sldId id="14999214" r:id="rId89"/>
    <p:sldId id="14999215" r:id="rId90"/>
    <p:sldId id="14999128" r:id="rId91"/>
    <p:sldId id="14999217" r:id="rId92"/>
    <p:sldId id="14999157" r:id="rId93"/>
    <p:sldId id="14999218" r:id="rId94"/>
    <p:sldId id="14999260" r:id="rId95"/>
    <p:sldId id="14999158" r:id="rId96"/>
    <p:sldId id="14999219" r:id="rId97"/>
    <p:sldId id="14999159" r:id="rId98"/>
    <p:sldId id="14999220" r:id="rId99"/>
    <p:sldId id="14999160" r:id="rId100"/>
    <p:sldId id="14999221" r:id="rId101"/>
    <p:sldId id="14998707" r:id="rId102"/>
    <p:sldId id="14999223" r:id="rId103"/>
    <p:sldId id="14999166" r:id="rId104"/>
    <p:sldId id="14999224" r:id="rId105"/>
    <p:sldId id="14999167" r:id="rId106"/>
    <p:sldId id="14999225" r:id="rId107"/>
    <p:sldId id="14999261" r:id="rId108"/>
    <p:sldId id="14999168" r:id="rId109"/>
    <p:sldId id="14999227" r:id="rId110"/>
    <p:sldId id="14999262" r:id="rId111"/>
    <p:sldId id="14999169" r:id="rId112"/>
    <p:sldId id="14999226" r:id="rId113"/>
    <p:sldId id="14998708" r:id="rId114"/>
    <p:sldId id="14999174" r:id="rId115"/>
    <p:sldId id="14999228" r:id="rId116"/>
    <p:sldId id="14999263" r:id="rId117"/>
    <p:sldId id="14999175" r:id="rId118"/>
    <p:sldId id="14999233" r:id="rId119"/>
    <p:sldId id="14999234" r:id="rId120"/>
    <p:sldId id="14999235" r:id="rId121"/>
    <p:sldId id="14999265" r:id="rId122"/>
    <p:sldId id="14999178" r:id="rId123"/>
    <p:sldId id="14999236" r:id="rId124"/>
    <p:sldId id="14999266" r:id="rId125"/>
    <p:sldId id="14999179" r:id="rId126"/>
    <p:sldId id="14999237" r:id="rId127"/>
    <p:sldId id="14999238" r:id="rId128"/>
    <p:sldId id="14999239" r:id="rId129"/>
    <p:sldId id="14999240" r:id="rId130"/>
    <p:sldId id="14999184" r:id="rId131"/>
    <p:sldId id="14999241" r:id="rId132"/>
    <p:sldId id="14999267" r:id="rId133"/>
    <p:sldId id="14999242" r:id="rId134"/>
    <p:sldId id="14999243" r:id="rId135"/>
    <p:sldId id="14999244" r:id="rId136"/>
    <p:sldId id="14999245" r:id="rId137"/>
    <p:sldId id="14999246" r:id="rId138"/>
    <p:sldId id="14998709" r:id="rId139"/>
    <p:sldId id="14999247" r:id="rId140"/>
  </p:sldIdLst>
  <p:sldSz cx="12192000" cy="6858000"/>
  <p:notesSz cx="6858000" cy="9144000"/>
  <p:custDataLst>
    <p:tags r:id="rId1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268"/>
            <p14:sldId id="14999269"/>
            <p14:sldId id="14999270"/>
            <p14:sldId id="14999280"/>
            <p14:sldId id="14999281"/>
            <p14:sldId id="14999282"/>
            <p14:sldId id="14999283"/>
            <p14:sldId id="14999284"/>
            <p14:sldId id="14999285"/>
            <p14:sldId id="14999286"/>
            <p14:sldId id="14999287"/>
            <p14:sldId id="14999288"/>
            <p14:sldId id="14999134"/>
            <p14:sldId id="14999196"/>
            <p14:sldId id="14999271"/>
            <p14:sldId id="14999135"/>
            <p14:sldId id="14999273"/>
            <p14:sldId id="14999274"/>
            <p14:sldId id="14999275"/>
            <p14:sldId id="14999278"/>
            <p14:sldId id="14999279"/>
            <p14:sldId id="14999276"/>
            <p14:sldId id="14999277"/>
            <p14:sldId id="14999197"/>
            <p14:sldId id="14999248"/>
            <p14:sldId id="14999249"/>
            <p14:sldId id="14999136"/>
            <p14:sldId id="14999198"/>
            <p14:sldId id="14999272"/>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91"/>
            <p14:sldId id="14999292"/>
            <p14:sldId id="14999290"/>
            <p14:sldId id="14999289"/>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4" autoAdjust="0"/>
    <p:restoredTop sz="96678" autoAdjust="0"/>
  </p:normalViewPr>
  <p:slideViewPr>
    <p:cSldViewPr snapToGrid="0">
      <p:cViewPr varScale="1">
        <p:scale>
          <a:sx n="110" d="100"/>
          <a:sy n="110"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1/3/2025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1/3/2025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1/3/2025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3.xml"/><Relationship Id="rId1" Type="http://schemas.openxmlformats.org/officeDocument/2006/relationships/tags" Target="../tags/tag1162.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101.xml.rels><?xml version="1.0" encoding="UTF-8" standalone="yes"?>
<Relationships xmlns="http://schemas.openxmlformats.org/package/2006/relationships"><Relationship Id="rId8" Type="http://schemas.openxmlformats.org/officeDocument/2006/relationships/tags" Target="../tags/tag1171.xml"/><Relationship Id="rId13" Type="http://schemas.openxmlformats.org/officeDocument/2006/relationships/tags" Target="../tags/tag1176.xml"/><Relationship Id="rId18" Type="http://schemas.openxmlformats.org/officeDocument/2006/relationships/tags" Target="../tags/tag1181.xml"/><Relationship Id="rId26" Type="http://schemas.openxmlformats.org/officeDocument/2006/relationships/slide" Target="slide54.xml"/><Relationship Id="rId3" Type="http://schemas.openxmlformats.org/officeDocument/2006/relationships/tags" Target="../tags/tag1166.xml"/><Relationship Id="rId21" Type="http://schemas.openxmlformats.org/officeDocument/2006/relationships/tags" Target="../tags/tag1184.xml"/><Relationship Id="rId7" Type="http://schemas.openxmlformats.org/officeDocument/2006/relationships/tags" Target="../tags/tag1170.xml"/><Relationship Id="rId12" Type="http://schemas.openxmlformats.org/officeDocument/2006/relationships/tags" Target="../tags/tag1175.xml"/><Relationship Id="rId17" Type="http://schemas.openxmlformats.org/officeDocument/2006/relationships/tags" Target="../tags/tag1180.xml"/><Relationship Id="rId25" Type="http://schemas.openxmlformats.org/officeDocument/2006/relationships/slide" Target="slide101.xml"/><Relationship Id="rId2" Type="http://schemas.openxmlformats.org/officeDocument/2006/relationships/tags" Target="../tags/tag1165.xml"/><Relationship Id="rId16" Type="http://schemas.openxmlformats.org/officeDocument/2006/relationships/tags" Target="../tags/tag1179.xml"/><Relationship Id="rId20" Type="http://schemas.openxmlformats.org/officeDocument/2006/relationships/tags" Target="../tags/tag1183.xml"/><Relationship Id="rId1" Type="http://schemas.openxmlformats.org/officeDocument/2006/relationships/tags" Target="../tags/tag1164.xml"/><Relationship Id="rId6" Type="http://schemas.openxmlformats.org/officeDocument/2006/relationships/tags" Target="../tags/tag1169.xml"/><Relationship Id="rId11" Type="http://schemas.openxmlformats.org/officeDocument/2006/relationships/tags" Target="../tags/tag1174.xml"/><Relationship Id="rId24" Type="http://schemas.openxmlformats.org/officeDocument/2006/relationships/slide" Target="slide113.xml"/><Relationship Id="rId5" Type="http://schemas.openxmlformats.org/officeDocument/2006/relationships/tags" Target="../tags/tag1168.xml"/><Relationship Id="rId15" Type="http://schemas.openxmlformats.org/officeDocument/2006/relationships/tags" Target="../tags/tag1178.xml"/><Relationship Id="rId23" Type="http://schemas.openxmlformats.org/officeDocument/2006/relationships/slide" Target="slide138.xml"/><Relationship Id="rId28" Type="http://schemas.openxmlformats.org/officeDocument/2006/relationships/slide" Target="slide4.xml"/><Relationship Id="rId10" Type="http://schemas.openxmlformats.org/officeDocument/2006/relationships/tags" Target="../tags/tag1173.xml"/><Relationship Id="rId19" Type="http://schemas.openxmlformats.org/officeDocument/2006/relationships/tags" Target="../tags/tag1182.xml"/><Relationship Id="rId4" Type="http://schemas.openxmlformats.org/officeDocument/2006/relationships/tags" Target="../tags/tag1167.xml"/><Relationship Id="rId9" Type="http://schemas.openxmlformats.org/officeDocument/2006/relationships/tags" Target="../tags/tag1172.xml"/><Relationship Id="rId14" Type="http://schemas.openxmlformats.org/officeDocument/2006/relationships/tags" Target="../tags/tag1177.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6.xml"/><Relationship Id="rId1" Type="http://schemas.openxmlformats.org/officeDocument/2006/relationships/tags" Target="../tags/tag1185.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103.xml.rels><?xml version="1.0" encoding="UTF-8" standalone="yes"?>
<Relationships xmlns="http://schemas.openxmlformats.org/package/2006/relationships"><Relationship Id="rId8" Type="http://schemas.openxmlformats.org/officeDocument/2006/relationships/tags" Target="../tags/tag1194.xml"/><Relationship Id="rId13" Type="http://schemas.openxmlformats.org/officeDocument/2006/relationships/tags" Target="../tags/tag1199.xml"/><Relationship Id="rId18" Type="http://schemas.openxmlformats.org/officeDocument/2006/relationships/slide" Target="slide108.xml"/><Relationship Id="rId3" Type="http://schemas.openxmlformats.org/officeDocument/2006/relationships/tags" Target="../tags/tag1189.xml"/><Relationship Id="rId7" Type="http://schemas.openxmlformats.org/officeDocument/2006/relationships/tags" Target="../tags/tag1193.xml"/><Relationship Id="rId12" Type="http://schemas.openxmlformats.org/officeDocument/2006/relationships/tags" Target="../tags/tag1198.xml"/><Relationship Id="rId17" Type="http://schemas.openxmlformats.org/officeDocument/2006/relationships/slide" Target="slide111.xml"/><Relationship Id="rId2" Type="http://schemas.openxmlformats.org/officeDocument/2006/relationships/tags" Target="../tags/tag1188.xml"/><Relationship Id="rId16" Type="http://schemas.openxmlformats.org/officeDocument/2006/relationships/slideLayout" Target="../slideLayouts/slideLayout6.xml"/><Relationship Id="rId20" Type="http://schemas.openxmlformats.org/officeDocument/2006/relationships/slide" Target="slide103.xml"/><Relationship Id="rId1" Type="http://schemas.openxmlformats.org/officeDocument/2006/relationships/tags" Target="../tags/tag1187.xml"/><Relationship Id="rId6" Type="http://schemas.openxmlformats.org/officeDocument/2006/relationships/tags" Target="../tags/tag1192.xml"/><Relationship Id="rId11" Type="http://schemas.openxmlformats.org/officeDocument/2006/relationships/tags" Target="../tags/tag1197.xml"/><Relationship Id="rId5" Type="http://schemas.openxmlformats.org/officeDocument/2006/relationships/tags" Target="../tags/tag1191.xml"/><Relationship Id="rId15" Type="http://schemas.openxmlformats.org/officeDocument/2006/relationships/tags" Target="../tags/tag1201.xml"/><Relationship Id="rId10" Type="http://schemas.openxmlformats.org/officeDocument/2006/relationships/tags" Target="../tags/tag1196.xml"/><Relationship Id="rId19" Type="http://schemas.openxmlformats.org/officeDocument/2006/relationships/slide" Target="slide105.xml"/><Relationship Id="rId4" Type="http://schemas.openxmlformats.org/officeDocument/2006/relationships/tags" Target="../tags/tag1190.xml"/><Relationship Id="rId9" Type="http://schemas.openxmlformats.org/officeDocument/2006/relationships/tags" Target="../tags/tag1195.xml"/><Relationship Id="rId14" Type="http://schemas.openxmlformats.org/officeDocument/2006/relationships/tags" Target="../tags/tag1200.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3.xml"/><Relationship Id="rId1" Type="http://schemas.openxmlformats.org/officeDocument/2006/relationships/tags" Target="../tags/tag1202.xml"/><Relationship Id="rId6" Type="http://schemas.openxmlformats.org/officeDocument/2006/relationships/image" Target="../media/image124.png"/><Relationship Id="rId5" Type="http://schemas.openxmlformats.org/officeDocument/2006/relationships/image" Target="../media/image1.emf"/><Relationship Id="rId4" Type="http://schemas.openxmlformats.org/officeDocument/2006/relationships/oleObject" Target="../embeddings/oleObject84.bin"/></Relationships>
</file>

<file path=ppt/slides/_rels/slide105.xml.rels><?xml version="1.0" encoding="UTF-8" standalone="yes"?>
<Relationships xmlns="http://schemas.openxmlformats.org/package/2006/relationships"><Relationship Id="rId8" Type="http://schemas.openxmlformats.org/officeDocument/2006/relationships/tags" Target="../tags/tag1211.xml"/><Relationship Id="rId13" Type="http://schemas.openxmlformats.org/officeDocument/2006/relationships/tags" Target="../tags/tag1216.xml"/><Relationship Id="rId18" Type="http://schemas.openxmlformats.org/officeDocument/2006/relationships/slide" Target="slide108.xml"/><Relationship Id="rId3" Type="http://schemas.openxmlformats.org/officeDocument/2006/relationships/tags" Target="../tags/tag1206.xml"/><Relationship Id="rId7" Type="http://schemas.openxmlformats.org/officeDocument/2006/relationships/tags" Target="../tags/tag1210.xml"/><Relationship Id="rId12" Type="http://schemas.openxmlformats.org/officeDocument/2006/relationships/tags" Target="../tags/tag1215.xml"/><Relationship Id="rId17" Type="http://schemas.openxmlformats.org/officeDocument/2006/relationships/slide" Target="slide111.xml"/><Relationship Id="rId2" Type="http://schemas.openxmlformats.org/officeDocument/2006/relationships/tags" Target="../tags/tag1205.xml"/><Relationship Id="rId16" Type="http://schemas.openxmlformats.org/officeDocument/2006/relationships/slideLayout" Target="../slideLayouts/slideLayout6.xml"/><Relationship Id="rId20" Type="http://schemas.openxmlformats.org/officeDocument/2006/relationships/slide" Target="slide103.xml"/><Relationship Id="rId1" Type="http://schemas.openxmlformats.org/officeDocument/2006/relationships/tags" Target="../tags/tag1204.xml"/><Relationship Id="rId6" Type="http://schemas.openxmlformats.org/officeDocument/2006/relationships/tags" Target="../tags/tag1209.xml"/><Relationship Id="rId11" Type="http://schemas.openxmlformats.org/officeDocument/2006/relationships/tags" Target="../tags/tag1214.xml"/><Relationship Id="rId5" Type="http://schemas.openxmlformats.org/officeDocument/2006/relationships/tags" Target="../tags/tag1208.xml"/><Relationship Id="rId15" Type="http://schemas.openxmlformats.org/officeDocument/2006/relationships/tags" Target="../tags/tag1218.xml"/><Relationship Id="rId10" Type="http://schemas.openxmlformats.org/officeDocument/2006/relationships/tags" Target="../tags/tag1213.xml"/><Relationship Id="rId19" Type="http://schemas.openxmlformats.org/officeDocument/2006/relationships/slide" Target="slide105.xml"/><Relationship Id="rId4" Type="http://schemas.openxmlformats.org/officeDocument/2006/relationships/tags" Target="../tags/tag1207.xml"/><Relationship Id="rId9" Type="http://schemas.openxmlformats.org/officeDocument/2006/relationships/tags" Target="../tags/tag1212.xml"/><Relationship Id="rId14" Type="http://schemas.openxmlformats.org/officeDocument/2006/relationships/tags" Target="../tags/tag121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0.xml"/><Relationship Id="rId1" Type="http://schemas.openxmlformats.org/officeDocument/2006/relationships/tags" Target="../tags/tag1219.xml"/><Relationship Id="rId6" Type="http://schemas.openxmlformats.org/officeDocument/2006/relationships/image" Target="../media/image125.png"/><Relationship Id="rId5" Type="http://schemas.openxmlformats.org/officeDocument/2006/relationships/image" Target="../media/image1.emf"/><Relationship Id="rId4" Type="http://schemas.openxmlformats.org/officeDocument/2006/relationships/oleObject" Target="../embeddings/oleObject85.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2.xml"/><Relationship Id="rId1" Type="http://schemas.openxmlformats.org/officeDocument/2006/relationships/tags" Target="../tags/tag1221.xml"/><Relationship Id="rId6" Type="http://schemas.openxmlformats.org/officeDocument/2006/relationships/image" Target="../media/image126.png"/><Relationship Id="rId5" Type="http://schemas.openxmlformats.org/officeDocument/2006/relationships/image" Target="../media/image1.emf"/><Relationship Id="rId4" Type="http://schemas.openxmlformats.org/officeDocument/2006/relationships/oleObject" Target="../embeddings/oleObject86.bin"/></Relationships>
</file>

<file path=ppt/slides/_rels/slide108.xml.rels><?xml version="1.0" encoding="UTF-8" standalone="yes"?>
<Relationships xmlns="http://schemas.openxmlformats.org/package/2006/relationships"><Relationship Id="rId8" Type="http://schemas.openxmlformats.org/officeDocument/2006/relationships/tags" Target="../tags/tag1230.xml"/><Relationship Id="rId13" Type="http://schemas.openxmlformats.org/officeDocument/2006/relationships/tags" Target="../tags/tag1235.xml"/><Relationship Id="rId18" Type="http://schemas.openxmlformats.org/officeDocument/2006/relationships/slide" Target="slide108.xml"/><Relationship Id="rId3" Type="http://schemas.openxmlformats.org/officeDocument/2006/relationships/tags" Target="../tags/tag1225.xml"/><Relationship Id="rId7" Type="http://schemas.openxmlformats.org/officeDocument/2006/relationships/tags" Target="../tags/tag1229.xml"/><Relationship Id="rId12" Type="http://schemas.openxmlformats.org/officeDocument/2006/relationships/tags" Target="../tags/tag1234.xml"/><Relationship Id="rId17" Type="http://schemas.openxmlformats.org/officeDocument/2006/relationships/slide" Target="slide111.xml"/><Relationship Id="rId2" Type="http://schemas.openxmlformats.org/officeDocument/2006/relationships/tags" Target="../tags/tag1224.xml"/><Relationship Id="rId16" Type="http://schemas.openxmlformats.org/officeDocument/2006/relationships/slideLayout" Target="../slideLayouts/slideLayout6.xml"/><Relationship Id="rId20" Type="http://schemas.openxmlformats.org/officeDocument/2006/relationships/slide" Target="slide103.xml"/><Relationship Id="rId1" Type="http://schemas.openxmlformats.org/officeDocument/2006/relationships/tags" Target="../tags/tag1223.xml"/><Relationship Id="rId6" Type="http://schemas.openxmlformats.org/officeDocument/2006/relationships/tags" Target="../tags/tag1228.xml"/><Relationship Id="rId11" Type="http://schemas.openxmlformats.org/officeDocument/2006/relationships/tags" Target="../tags/tag1233.xml"/><Relationship Id="rId5" Type="http://schemas.openxmlformats.org/officeDocument/2006/relationships/tags" Target="../tags/tag1227.xml"/><Relationship Id="rId15" Type="http://schemas.openxmlformats.org/officeDocument/2006/relationships/tags" Target="../tags/tag1237.xml"/><Relationship Id="rId10" Type="http://schemas.openxmlformats.org/officeDocument/2006/relationships/tags" Target="../tags/tag1232.xml"/><Relationship Id="rId19" Type="http://schemas.openxmlformats.org/officeDocument/2006/relationships/slide" Target="slide105.xml"/><Relationship Id="rId4" Type="http://schemas.openxmlformats.org/officeDocument/2006/relationships/tags" Target="../tags/tag1226.xml"/><Relationship Id="rId9" Type="http://schemas.openxmlformats.org/officeDocument/2006/relationships/tags" Target="../tags/tag1231.xml"/><Relationship Id="rId14" Type="http://schemas.openxmlformats.org/officeDocument/2006/relationships/tags" Target="../tags/tag1236.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image" Target="../media/image127.png"/><Relationship Id="rId5" Type="http://schemas.openxmlformats.org/officeDocument/2006/relationships/image" Target="../media/image1.emf"/><Relationship Id="rId4" Type="http://schemas.openxmlformats.org/officeDocument/2006/relationships/oleObject" Target="../embeddings/oleObject87.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1.xml"/><Relationship Id="rId1" Type="http://schemas.openxmlformats.org/officeDocument/2006/relationships/tags" Target="../tags/tag1240.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111.xml.rels><?xml version="1.0" encoding="UTF-8" standalone="yes"?>
<Relationships xmlns="http://schemas.openxmlformats.org/package/2006/relationships"><Relationship Id="rId8" Type="http://schemas.openxmlformats.org/officeDocument/2006/relationships/tags" Target="../tags/tag1249.xml"/><Relationship Id="rId13" Type="http://schemas.openxmlformats.org/officeDocument/2006/relationships/tags" Target="../tags/tag1254.xml"/><Relationship Id="rId18" Type="http://schemas.openxmlformats.org/officeDocument/2006/relationships/slide" Target="slide108.xml"/><Relationship Id="rId3" Type="http://schemas.openxmlformats.org/officeDocument/2006/relationships/tags" Target="../tags/tag1244.xml"/><Relationship Id="rId7" Type="http://schemas.openxmlformats.org/officeDocument/2006/relationships/tags" Target="../tags/tag1248.xml"/><Relationship Id="rId12" Type="http://schemas.openxmlformats.org/officeDocument/2006/relationships/tags" Target="../tags/tag1253.xml"/><Relationship Id="rId17" Type="http://schemas.openxmlformats.org/officeDocument/2006/relationships/slide" Target="slide111.xml"/><Relationship Id="rId2" Type="http://schemas.openxmlformats.org/officeDocument/2006/relationships/tags" Target="../tags/tag1243.xml"/><Relationship Id="rId16" Type="http://schemas.openxmlformats.org/officeDocument/2006/relationships/slideLayout" Target="../slideLayouts/slideLayout6.xml"/><Relationship Id="rId20" Type="http://schemas.openxmlformats.org/officeDocument/2006/relationships/slide" Target="slide103.xml"/><Relationship Id="rId1" Type="http://schemas.openxmlformats.org/officeDocument/2006/relationships/tags" Target="../tags/tag1242.xml"/><Relationship Id="rId6" Type="http://schemas.openxmlformats.org/officeDocument/2006/relationships/tags" Target="../tags/tag1247.xml"/><Relationship Id="rId11" Type="http://schemas.openxmlformats.org/officeDocument/2006/relationships/tags" Target="../tags/tag1252.xml"/><Relationship Id="rId5" Type="http://schemas.openxmlformats.org/officeDocument/2006/relationships/tags" Target="../tags/tag1246.xml"/><Relationship Id="rId15" Type="http://schemas.openxmlformats.org/officeDocument/2006/relationships/tags" Target="../tags/tag1256.xml"/><Relationship Id="rId10" Type="http://schemas.openxmlformats.org/officeDocument/2006/relationships/tags" Target="../tags/tag1251.xml"/><Relationship Id="rId19" Type="http://schemas.openxmlformats.org/officeDocument/2006/relationships/slide" Target="slide105.xml"/><Relationship Id="rId4" Type="http://schemas.openxmlformats.org/officeDocument/2006/relationships/tags" Target="../tags/tag1245.xml"/><Relationship Id="rId9" Type="http://schemas.openxmlformats.org/officeDocument/2006/relationships/tags" Target="../tags/tag1250.xml"/><Relationship Id="rId14" Type="http://schemas.openxmlformats.org/officeDocument/2006/relationships/tags" Target="../tags/tag1255.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8.xml"/><Relationship Id="rId1" Type="http://schemas.openxmlformats.org/officeDocument/2006/relationships/tags" Target="../tags/tag1257.xml"/><Relationship Id="rId5" Type="http://schemas.openxmlformats.org/officeDocument/2006/relationships/image" Target="../media/image1.emf"/><Relationship Id="rId4" Type="http://schemas.openxmlformats.org/officeDocument/2006/relationships/oleObject" Target="../embeddings/oleObject89.bin"/></Relationships>
</file>

<file path=ppt/slides/_rels/slide113.xml.rels><?xml version="1.0" encoding="UTF-8" standalone="yes"?>
<Relationships xmlns="http://schemas.openxmlformats.org/package/2006/relationships"><Relationship Id="rId8" Type="http://schemas.openxmlformats.org/officeDocument/2006/relationships/tags" Target="../tags/tag1266.xml"/><Relationship Id="rId13" Type="http://schemas.openxmlformats.org/officeDocument/2006/relationships/tags" Target="../tags/tag1271.xml"/><Relationship Id="rId18" Type="http://schemas.openxmlformats.org/officeDocument/2006/relationships/tags" Target="../tags/tag1276.xml"/><Relationship Id="rId26" Type="http://schemas.openxmlformats.org/officeDocument/2006/relationships/slide" Target="slide54.xml"/><Relationship Id="rId3" Type="http://schemas.openxmlformats.org/officeDocument/2006/relationships/tags" Target="../tags/tag1261.xml"/><Relationship Id="rId21" Type="http://schemas.openxmlformats.org/officeDocument/2006/relationships/tags" Target="../tags/tag1279.xml"/><Relationship Id="rId7" Type="http://schemas.openxmlformats.org/officeDocument/2006/relationships/tags" Target="../tags/tag1265.xml"/><Relationship Id="rId12" Type="http://schemas.openxmlformats.org/officeDocument/2006/relationships/tags" Target="../tags/tag1270.xml"/><Relationship Id="rId17" Type="http://schemas.openxmlformats.org/officeDocument/2006/relationships/tags" Target="../tags/tag1275.xml"/><Relationship Id="rId25" Type="http://schemas.openxmlformats.org/officeDocument/2006/relationships/slide" Target="slide101.xml"/><Relationship Id="rId2" Type="http://schemas.openxmlformats.org/officeDocument/2006/relationships/tags" Target="../tags/tag1260.xml"/><Relationship Id="rId16" Type="http://schemas.openxmlformats.org/officeDocument/2006/relationships/tags" Target="../tags/tag1274.xml"/><Relationship Id="rId20" Type="http://schemas.openxmlformats.org/officeDocument/2006/relationships/tags" Target="../tags/tag1278.xml"/><Relationship Id="rId1" Type="http://schemas.openxmlformats.org/officeDocument/2006/relationships/tags" Target="../tags/tag1259.xml"/><Relationship Id="rId6" Type="http://schemas.openxmlformats.org/officeDocument/2006/relationships/tags" Target="../tags/tag1264.xml"/><Relationship Id="rId11" Type="http://schemas.openxmlformats.org/officeDocument/2006/relationships/tags" Target="../tags/tag1269.xml"/><Relationship Id="rId24" Type="http://schemas.openxmlformats.org/officeDocument/2006/relationships/slide" Target="slide113.xml"/><Relationship Id="rId5" Type="http://schemas.openxmlformats.org/officeDocument/2006/relationships/tags" Target="../tags/tag1263.xml"/><Relationship Id="rId15" Type="http://schemas.openxmlformats.org/officeDocument/2006/relationships/tags" Target="../tags/tag1273.xml"/><Relationship Id="rId23" Type="http://schemas.openxmlformats.org/officeDocument/2006/relationships/slide" Target="slide138.xml"/><Relationship Id="rId28" Type="http://schemas.openxmlformats.org/officeDocument/2006/relationships/slide" Target="slide4.xml"/><Relationship Id="rId10" Type="http://schemas.openxmlformats.org/officeDocument/2006/relationships/tags" Target="../tags/tag1268.xml"/><Relationship Id="rId19" Type="http://schemas.openxmlformats.org/officeDocument/2006/relationships/tags" Target="../tags/tag1277.xml"/><Relationship Id="rId4" Type="http://schemas.openxmlformats.org/officeDocument/2006/relationships/tags" Target="../tags/tag1262.xml"/><Relationship Id="rId9" Type="http://schemas.openxmlformats.org/officeDocument/2006/relationships/tags" Target="../tags/tag1267.xml"/><Relationship Id="rId14" Type="http://schemas.openxmlformats.org/officeDocument/2006/relationships/tags" Target="../tags/tag1272.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14.xml.rels><?xml version="1.0" encoding="UTF-8" standalone="yes"?>
<Relationships xmlns="http://schemas.openxmlformats.org/package/2006/relationships"><Relationship Id="rId8" Type="http://schemas.openxmlformats.org/officeDocument/2006/relationships/tags" Target="../tags/tag1287.xml"/><Relationship Id="rId13" Type="http://schemas.openxmlformats.org/officeDocument/2006/relationships/tags" Target="../tags/tag1292.xml"/><Relationship Id="rId18" Type="http://schemas.openxmlformats.org/officeDocument/2006/relationships/tags" Target="../tags/tag1297.xml"/><Relationship Id="rId3" Type="http://schemas.openxmlformats.org/officeDocument/2006/relationships/tags" Target="../tags/tag1282.xml"/><Relationship Id="rId21" Type="http://schemas.openxmlformats.org/officeDocument/2006/relationships/slide" Target="slide125.xml"/><Relationship Id="rId7" Type="http://schemas.openxmlformats.org/officeDocument/2006/relationships/tags" Target="../tags/tag1286.xml"/><Relationship Id="rId12" Type="http://schemas.openxmlformats.org/officeDocument/2006/relationships/tags" Target="../tags/tag1291.xml"/><Relationship Id="rId17" Type="http://schemas.openxmlformats.org/officeDocument/2006/relationships/tags" Target="../tags/tag1296.xml"/><Relationship Id="rId2" Type="http://schemas.openxmlformats.org/officeDocument/2006/relationships/tags" Target="../tags/tag1281.xml"/><Relationship Id="rId16" Type="http://schemas.openxmlformats.org/officeDocument/2006/relationships/tags" Target="../tags/tag1295.xml"/><Relationship Id="rId20" Type="http://schemas.openxmlformats.org/officeDocument/2006/relationships/slide" Target="slide130.xml"/><Relationship Id="rId1" Type="http://schemas.openxmlformats.org/officeDocument/2006/relationships/tags" Target="../tags/tag1280.xml"/><Relationship Id="rId6" Type="http://schemas.openxmlformats.org/officeDocument/2006/relationships/tags" Target="../tags/tag1285.xml"/><Relationship Id="rId11" Type="http://schemas.openxmlformats.org/officeDocument/2006/relationships/tags" Target="../tags/tag1290.xml"/><Relationship Id="rId24" Type="http://schemas.openxmlformats.org/officeDocument/2006/relationships/slide" Target="slide114.xml"/><Relationship Id="rId5" Type="http://schemas.openxmlformats.org/officeDocument/2006/relationships/tags" Target="../tags/tag1284.xml"/><Relationship Id="rId15" Type="http://schemas.openxmlformats.org/officeDocument/2006/relationships/tags" Target="../tags/tag1294.xml"/><Relationship Id="rId23" Type="http://schemas.openxmlformats.org/officeDocument/2006/relationships/slide" Target="slide117.xml"/><Relationship Id="rId10" Type="http://schemas.openxmlformats.org/officeDocument/2006/relationships/tags" Target="../tags/tag1289.xml"/><Relationship Id="rId19" Type="http://schemas.openxmlformats.org/officeDocument/2006/relationships/slideLayout" Target="../slideLayouts/slideLayout6.xml"/><Relationship Id="rId4" Type="http://schemas.openxmlformats.org/officeDocument/2006/relationships/tags" Target="../tags/tag1283.xml"/><Relationship Id="rId9" Type="http://schemas.openxmlformats.org/officeDocument/2006/relationships/tags" Target="../tags/tag1288.xml"/><Relationship Id="rId14" Type="http://schemas.openxmlformats.org/officeDocument/2006/relationships/tags" Target="../tags/tag1293.xml"/><Relationship Id="rId22" Type="http://schemas.openxmlformats.org/officeDocument/2006/relationships/slide" Target="slide12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1298.xml"/><Relationship Id="rId5" Type="http://schemas.openxmlformats.org/officeDocument/2006/relationships/image" Target="../media/image128.png"/><Relationship Id="rId4" Type="http://schemas.openxmlformats.org/officeDocument/2006/relationships/image" Target="../media/image1.e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00.xml"/><Relationship Id="rId1" Type="http://schemas.openxmlformats.org/officeDocument/2006/relationships/tags" Target="../tags/tag1299.x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17.xml.rels><?xml version="1.0" encoding="UTF-8" standalone="yes"?>
<Relationships xmlns="http://schemas.openxmlformats.org/package/2006/relationships"><Relationship Id="rId8" Type="http://schemas.openxmlformats.org/officeDocument/2006/relationships/tags" Target="../tags/tag1308.xml"/><Relationship Id="rId13" Type="http://schemas.openxmlformats.org/officeDocument/2006/relationships/tags" Target="../tags/tag1313.xml"/><Relationship Id="rId18" Type="http://schemas.openxmlformats.org/officeDocument/2006/relationships/tags" Target="../tags/tag1318.xml"/><Relationship Id="rId3" Type="http://schemas.openxmlformats.org/officeDocument/2006/relationships/tags" Target="../tags/tag1303.xml"/><Relationship Id="rId21" Type="http://schemas.openxmlformats.org/officeDocument/2006/relationships/slide" Target="slide125.xml"/><Relationship Id="rId7" Type="http://schemas.openxmlformats.org/officeDocument/2006/relationships/tags" Target="../tags/tag1307.xml"/><Relationship Id="rId12" Type="http://schemas.openxmlformats.org/officeDocument/2006/relationships/tags" Target="../tags/tag1312.xml"/><Relationship Id="rId17" Type="http://schemas.openxmlformats.org/officeDocument/2006/relationships/tags" Target="../tags/tag1317.xml"/><Relationship Id="rId2" Type="http://schemas.openxmlformats.org/officeDocument/2006/relationships/tags" Target="../tags/tag1302.xml"/><Relationship Id="rId16" Type="http://schemas.openxmlformats.org/officeDocument/2006/relationships/tags" Target="../tags/tag1316.xml"/><Relationship Id="rId20" Type="http://schemas.openxmlformats.org/officeDocument/2006/relationships/slide" Target="slide130.xml"/><Relationship Id="rId1" Type="http://schemas.openxmlformats.org/officeDocument/2006/relationships/tags" Target="../tags/tag1301.xml"/><Relationship Id="rId6" Type="http://schemas.openxmlformats.org/officeDocument/2006/relationships/tags" Target="../tags/tag1306.xml"/><Relationship Id="rId11" Type="http://schemas.openxmlformats.org/officeDocument/2006/relationships/tags" Target="../tags/tag1311.xml"/><Relationship Id="rId24" Type="http://schemas.openxmlformats.org/officeDocument/2006/relationships/slide" Target="slide114.xml"/><Relationship Id="rId5" Type="http://schemas.openxmlformats.org/officeDocument/2006/relationships/tags" Target="../tags/tag1305.xml"/><Relationship Id="rId15" Type="http://schemas.openxmlformats.org/officeDocument/2006/relationships/tags" Target="../tags/tag1315.xml"/><Relationship Id="rId23" Type="http://schemas.openxmlformats.org/officeDocument/2006/relationships/slide" Target="slide117.xml"/><Relationship Id="rId10" Type="http://schemas.openxmlformats.org/officeDocument/2006/relationships/tags" Target="../tags/tag1310.xml"/><Relationship Id="rId19" Type="http://schemas.openxmlformats.org/officeDocument/2006/relationships/slideLayout" Target="../slideLayouts/slideLayout6.xml"/><Relationship Id="rId4" Type="http://schemas.openxmlformats.org/officeDocument/2006/relationships/tags" Target="../tags/tag1304.xml"/><Relationship Id="rId9" Type="http://schemas.openxmlformats.org/officeDocument/2006/relationships/tags" Target="../tags/tag1309.xml"/><Relationship Id="rId14" Type="http://schemas.openxmlformats.org/officeDocument/2006/relationships/tags" Target="../tags/tag1314.xml"/><Relationship Id="rId22" Type="http://schemas.openxmlformats.org/officeDocument/2006/relationships/slide" Target="slide12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0.xml"/><Relationship Id="rId1" Type="http://schemas.openxmlformats.org/officeDocument/2006/relationships/tags" Target="../tags/tag1319.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2.xml"/><Relationship Id="rId1" Type="http://schemas.openxmlformats.org/officeDocument/2006/relationships/tags" Target="../tags/tag1321.xml"/><Relationship Id="rId6" Type="http://schemas.openxmlformats.org/officeDocument/2006/relationships/image" Target="../media/image129.png"/><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4.xml"/><Relationship Id="rId1" Type="http://schemas.openxmlformats.org/officeDocument/2006/relationships/tags" Target="../tags/tag1323.xml"/><Relationship Id="rId6" Type="http://schemas.openxmlformats.org/officeDocument/2006/relationships/image" Target="../media/image130.png"/><Relationship Id="rId5" Type="http://schemas.openxmlformats.org/officeDocument/2006/relationships/image" Target="../media/image1.emf"/><Relationship Id="rId4" Type="http://schemas.openxmlformats.org/officeDocument/2006/relationships/oleObject" Target="../embeddings/oleObject94.bin"/></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6.xml"/><Relationship Id="rId1" Type="http://schemas.openxmlformats.org/officeDocument/2006/relationships/tags" Target="../tags/tag1325.xml"/><Relationship Id="rId5" Type="http://schemas.openxmlformats.org/officeDocument/2006/relationships/image" Target="../media/image1.emf"/><Relationship Id="rId4" Type="http://schemas.openxmlformats.org/officeDocument/2006/relationships/oleObject" Target="../embeddings/oleObject95.bin"/></Relationships>
</file>

<file path=ppt/slides/_rels/slide122.xml.rels><?xml version="1.0" encoding="UTF-8" standalone="yes"?>
<Relationships xmlns="http://schemas.openxmlformats.org/package/2006/relationships"><Relationship Id="rId8" Type="http://schemas.openxmlformats.org/officeDocument/2006/relationships/tags" Target="../tags/tag1334.xml"/><Relationship Id="rId13" Type="http://schemas.openxmlformats.org/officeDocument/2006/relationships/tags" Target="../tags/tag1339.xml"/><Relationship Id="rId18" Type="http://schemas.openxmlformats.org/officeDocument/2006/relationships/tags" Target="../tags/tag1344.xml"/><Relationship Id="rId3" Type="http://schemas.openxmlformats.org/officeDocument/2006/relationships/tags" Target="../tags/tag1329.xml"/><Relationship Id="rId21" Type="http://schemas.openxmlformats.org/officeDocument/2006/relationships/slide" Target="slide125.xml"/><Relationship Id="rId7" Type="http://schemas.openxmlformats.org/officeDocument/2006/relationships/tags" Target="../tags/tag1333.xml"/><Relationship Id="rId12" Type="http://schemas.openxmlformats.org/officeDocument/2006/relationships/tags" Target="../tags/tag1338.xml"/><Relationship Id="rId17" Type="http://schemas.openxmlformats.org/officeDocument/2006/relationships/tags" Target="../tags/tag1343.xml"/><Relationship Id="rId2" Type="http://schemas.openxmlformats.org/officeDocument/2006/relationships/tags" Target="../tags/tag1328.xml"/><Relationship Id="rId16" Type="http://schemas.openxmlformats.org/officeDocument/2006/relationships/tags" Target="../tags/tag1342.xml"/><Relationship Id="rId20" Type="http://schemas.openxmlformats.org/officeDocument/2006/relationships/slide" Target="slide130.xml"/><Relationship Id="rId1" Type="http://schemas.openxmlformats.org/officeDocument/2006/relationships/tags" Target="../tags/tag1327.xml"/><Relationship Id="rId6" Type="http://schemas.openxmlformats.org/officeDocument/2006/relationships/tags" Target="../tags/tag1332.xml"/><Relationship Id="rId11" Type="http://schemas.openxmlformats.org/officeDocument/2006/relationships/tags" Target="../tags/tag1337.xml"/><Relationship Id="rId24" Type="http://schemas.openxmlformats.org/officeDocument/2006/relationships/slide" Target="slide114.xml"/><Relationship Id="rId5" Type="http://schemas.openxmlformats.org/officeDocument/2006/relationships/tags" Target="../tags/tag1331.xml"/><Relationship Id="rId15" Type="http://schemas.openxmlformats.org/officeDocument/2006/relationships/tags" Target="../tags/tag1341.xml"/><Relationship Id="rId23" Type="http://schemas.openxmlformats.org/officeDocument/2006/relationships/slide" Target="slide117.xml"/><Relationship Id="rId10" Type="http://schemas.openxmlformats.org/officeDocument/2006/relationships/tags" Target="../tags/tag1336.xml"/><Relationship Id="rId19" Type="http://schemas.openxmlformats.org/officeDocument/2006/relationships/slideLayout" Target="../slideLayouts/slideLayout6.xml"/><Relationship Id="rId4" Type="http://schemas.openxmlformats.org/officeDocument/2006/relationships/tags" Target="../tags/tag1330.xml"/><Relationship Id="rId9" Type="http://schemas.openxmlformats.org/officeDocument/2006/relationships/tags" Target="../tags/tag1335.xml"/><Relationship Id="rId14" Type="http://schemas.openxmlformats.org/officeDocument/2006/relationships/tags" Target="../tags/tag1340.xml"/><Relationship Id="rId22" Type="http://schemas.openxmlformats.org/officeDocument/2006/relationships/slide" Target="slide12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1345.xml"/><Relationship Id="rId5" Type="http://schemas.openxmlformats.org/officeDocument/2006/relationships/image" Target="../media/image131.png"/><Relationship Id="rId4" Type="http://schemas.openxmlformats.org/officeDocument/2006/relationships/image" Target="../media/image1.emf"/></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7.xml"/><Relationship Id="rId1" Type="http://schemas.openxmlformats.org/officeDocument/2006/relationships/tags" Target="../tags/tag1346.xml"/><Relationship Id="rId5" Type="http://schemas.openxmlformats.org/officeDocument/2006/relationships/image" Target="../media/image1.emf"/><Relationship Id="rId4" Type="http://schemas.openxmlformats.org/officeDocument/2006/relationships/oleObject" Target="../embeddings/oleObject97.bin"/></Relationships>
</file>

<file path=ppt/slides/_rels/slide125.xml.rels><?xml version="1.0" encoding="UTF-8" standalone="yes"?>
<Relationships xmlns="http://schemas.openxmlformats.org/package/2006/relationships"><Relationship Id="rId8" Type="http://schemas.openxmlformats.org/officeDocument/2006/relationships/tags" Target="../tags/tag1355.xml"/><Relationship Id="rId13" Type="http://schemas.openxmlformats.org/officeDocument/2006/relationships/tags" Target="../tags/tag1360.xml"/><Relationship Id="rId18" Type="http://schemas.openxmlformats.org/officeDocument/2006/relationships/tags" Target="../tags/tag1365.xml"/><Relationship Id="rId3" Type="http://schemas.openxmlformats.org/officeDocument/2006/relationships/tags" Target="../tags/tag1350.xml"/><Relationship Id="rId21" Type="http://schemas.openxmlformats.org/officeDocument/2006/relationships/slide" Target="slide125.xml"/><Relationship Id="rId7" Type="http://schemas.openxmlformats.org/officeDocument/2006/relationships/tags" Target="../tags/tag1354.xml"/><Relationship Id="rId12" Type="http://schemas.openxmlformats.org/officeDocument/2006/relationships/tags" Target="../tags/tag1359.xml"/><Relationship Id="rId17" Type="http://schemas.openxmlformats.org/officeDocument/2006/relationships/tags" Target="../tags/tag1364.xml"/><Relationship Id="rId2" Type="http://schemas.openxmlformats.org/officeDocument/2006/relationships/tags" Target="../tags/tag1349.xml"/><Relationship Id="rId16" Type="http://schemas.openxmlformats.org/officeDocument/2006/relationships/tags" Target="../tags/tag1363.xml"/><Relationship Id="rId20" Type="http://schemas.openxmlformats.org/officeDocument/2006/relationships/slide" Target="slide130.xml"/><Relationship Id="rId1" Type="http://schemas.openxmlformats.org/officeDocument/2006/relationships/tags" Target="../tags/tag1348.xml"/><Relationship Id="rId6" Type="http://schemas.openxmlformats.org/officeDocument/2006/relationships/tags" Target="../tags/tag1353.xml"/><Relationship Id="rId11" Type="http://schemas.openxmlformats.org/officeDocument/2006/relationships/tags" Target="../tags/tag1358.xml"/><Relationship Id="rId24" Type="http://schemas.openxmlformats.org/officeDocument/2006/relationships/slide" Target="slide114.xml"/><Relationship Id="rId5" Type="http://schemas.openxmlformats.org/officeDocument/2006/relationships/tags" Target="../tags/tag1352.xml"/><Relationship Id="rId15" Type="http://schemas.openxmlformats.org/officeDocument/2006/relationships/tags" Target="../tags/tag1362.xml"/><Relationship Id="rId23" Type="http://schemas.openxmlformats.org/officeDocument/2006/relationships/slide" Target="slide117.xml"/><Relationship Id="rId10" Type="http://schemas.openxmlformats.org/officeDocument/2006/relationships/tags" Target="../tags/tag1357.xml"/><Relationship Id="rId19" Type="http://schemas.openxmlformats.org/officeDocument/2006/relationships/slideLayout" Target="../slideLayouts/slideLayout6.xml"/><Relationship Id="rId4" Type="http://schemas.openxmlformats.org/officeDocument/2006/relationships/tags" Target="../tags/tag1351.xml"/><Relationship Id="rId9" Type="http://schemas.openxmlformats.org/officeDocument/2006/relationships/tags" Target="../tags/tag1356.xml"/><Relationship Id="rId14" Type="http://schemas.openxmlformats.org/officeDocument/2006/relationships/tags" Target="../tags/tag1361.xml"/><Relationship Id="rId22" Type="http://schemas.openxmlformats.org/officeDocument/2006/relationships/slide" Target="slide12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7.xml"/><Relationship Id="rId1" Type="http://schemas.openxmlformats.org/officeDocument/2006/relationships/tags" Target="../tags/tag1366.xml"/><Relationship Id="rId6" Type="http://schemas.openxmlformats.org/officeDocument/2006/relationships/image" Target="../media/image132.png"/><Relationship Id="rId5" Type="http://schemas.openxmlformats.org/officeDocument/2006/relationships/image" Target="../media/image1.emf"/><Relationship Id="rId4" Type="http://schemas.openxmlformats.org/officeDocument/2006/relationships/oleObject" Target="../embeddings/oleObject98.bin"/></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9.xml"/><Relationship Id="rId1" Type="http://schemas.openxmlformats.org/officeDocument/2006/relationships/tags" Target="../tags/tag1368.xml"/><Relationship Id="rId6" Type="http://schemas.openxmlformats.org/officeDocument/2006/relationships/image" Target="../media/image133.png"/><Relationship Id="rId5" Type="http://schemas.openxmlformats.org/officeDocument/2006/relationships/image" Target="../media/image1.emf"/><Relationship Id="rId4" Type="http://schemas.openxmlformats.org/officeDocument/2006/relationships/oleObject" Target="../embeddings/oleObject99.bin"/></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1.xml"/><Relationship Id="rId1" Type="http://schemas.openxmlformats.org/officeDocument/2006/relationships/tags" Target="../tags/tag1370.xml"/><Relationship Id="rId5" Type="http://schemas.openxmlformats.org/officeDocument/2006/relationships/image" Target="../media/image1.emf"/><Relationship Id="rId4" Type="http://schemas.openxmlformats.org/officeDocument/2006/relationships/oleObject" Target="../embeddings/oleObject100.bin"/></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3.xml"/><Relationship Id="rId1" Type="http://schemas.openxmlformats.org/officeDocument/2006/relationships/tags" Target="../tags/tag1372.xml"/><Relationship Id="rId5" Type="http://schemas.openxmlformats.org/officeDocument/2006/relationships/image" Target="../media/image1.emf"/><Relationship Id="rId4" Type="http://schemas.openxmlformats.org/officeDocument/2006/relationships/oleObject" Target="../embeddings/oleObject101.bin"/></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101.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113.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38.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54.xml"/><Relationship Id="rId30" Type="http://schemas.openxmlformats.org/officeDocument/2006/relationships/oleObject" Target="../embeddings/oleObject12.bin"/></Relationships>
</file>

<file path=ppt/slides/_rels/slide130.xml.rels><?xml version="1.0" encoding="UTF-8" standalone="yes"?>
<Relationships xmlns="http://schemas.openxmlformats.org/package/2006/relationships"><Relationship Id="rId8" Type="http://schemas.openxmlformats.org/officeDocument/2006/relationships/tags" Target="../tags/tag1381.xml"/><Relationship Id="rId13" Type="http://schemas.openxmlformats.org/officeDocument/2006/relationships/tags" Target="../tags/tag1386.xml"/><Relationship Id="rId18" Type="http://schemas.openxmlformats.org/officeDocument/2006/relationships/tags" Target="../tags/tag1391.xml"/><Relationship Id="rId3" Type="http://schemas.openxmlformats.org/officeDocument/2006/relationships/tags" Target="../tags/tag1376.xml"/><Relationship Id="rId21" Type="http://schemas.openxmlformats.org/officeDocument/2006/relationships/slide" Target="slide125.xml"/><Relationship Id="rId7" Type="http://schemas.openxmlformats.org/officeDocument/2006/relationships/tags" Target="../tags/tag1380.xml"/><Relationship Id="rId12" Type="http://schemas.openxmlformats.org/officeDocument/2006/relationships/tags" Target="../tags/tag1385.xml"/><Relationship Id="rId17" Type="http://schemas.openxmlformats.org/officeDocument/2006/relationships/tags" Target="../tags/tag1390.xml"/><Relationship Id="rId2" Type="http://schemas.openxmlformats.org/officeDocument/2006/relationships/tags" Target="../tags/tag1375.xml"/><Relationship Id="rId16" Type="http://schemas.openxmlformats.org/officeDocument/2006/relationships/tags" Target="../tags/tag1389.xml"/><Relationship Id="rId20" Type="http://schemas.openxmlformats.org/officeDocument/2006/relationships/slide" Target="slide130.xml"/><Relationship Id="rId1" Type="http://schemas.openxmlformats.org/officeDocument/2006/relationships/tags" Target="../tags/tag1374.xml"/><Relationship Id="rId6" Type="http://schemas.openxmlformats.org/officeDocument/2006/relationships/tags" Target="../tags/tag1379.xml"/><Relationship Id="rId11" Type="http://schemas.openxmlformats.org/officeDocument/2006/relationships/tags" Target="../tags/tag1384.xml"/><Relationship Id="rId24" Type="http://schemas.openxmlformats.org/officeDocument/2006/relationships/slide" Target="slide114.xml"/><Relationship Id="rId5" Type="http://schemas.openxmlformats.org/officeDocument/2006/relationships/tags" Target="../tags/tag1378.xml"/><Relationship Id="rId15" Type="http://schemas.openxmlformats.org/officeDocument/2006/relationships/tags" Target="../tags/tag1388.xml"/><Relationship Id="rId23" Type="http://schemas.openxmlformats.org/officeDocument/2006/relationships/slide" Target="slide117.xml"/><Relationship Id="rId10" Type="http://schemas.openxmlformats.org/officeDocument/2006/relationships/tags" Target="../tags/tag1383.xml"/><Relationship Id="rId19" Type="http://schemas.openxmlformats.org/officeDocument/2006/relationships/slideLayout" Target="../slideLayouts/slideLayout6.xml"/><Relationship Id="rId4" Type="http://schemas.openxmlformats.org/officeDocument/2006/relationships/tags" Target="../tags/tag1377.xml"/><Relationship Id="rId9" Type="http://schemas.openxmlformats.org/officeDocument/2006/relationships/tags" Target="../tags/tag1382.xml"/><Relationship Id="rId14" Type="http://schemas.openxmlformats.org/officeDocument/2006/relationships/tags" Target="../tags/tag1387.xml"/><Relationship Id="rId22" Type="http://schemas.openxmlformats.org/officeDocument/2006/relationships/slide" Target="slide12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3.xml"/><Relationship Id="rId1" Type="http://schemas.openxmlformats.org/officeDocument/2006/relationships/tags" Target="../tags/tag1392.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5.xml"/><Relationship Id="rId1" Type="http://schemas.openxmlformats.org/officeDocument/2006/relationships/tags" Target="../tags/tag1394.xml"/><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7.xml"/><Relationship Id="rId1" Type="http://schemas.openxmlformats.org/officeDocument/2006/relationships/tags" Target="../tags/tag1396.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9.xml"/><Relationship Id="rId1" Type="http://schemas.openxmlformats.org/officeDocument/2006/relationships/tags" Target="../tags/tag1398.xml"/><Relationship Id="rId5" Type="http://schemas.openxmlformats.org/officeDocument/2006/relationships/image" Target="../media/image1.emf"/><Relationship Id="rId4" Type="http://schemas.openxmlformats.org/officeDocument/2006/relationships/oleObject" Target="../embeddings/oleObject105.bin"/></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1.xml"/><Relationship Id="rId1" Type="http://schemas.openxmlformats.org/officeDocument/2006/relationships/tags" Target="../tags/tag1400.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3.xml"/><Relationship Id="rId1" Type="http://schemas.openxmlformats.org/officeDocument/2006/relationships/tags" Target="../tags/tag1402.xml"/><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5.xml"/><Relationship Id="rId1" Type="http://schemas.openxmlformats.org/officeDocument/2006/relationships/tags" Target="../tags/tag1404.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138.xml.rels><?xml version="1.0" encoding="UTF-8" standalone="yes"?>
<Relationships xmlns="http://schemas.openxmlformats.org/package/2006/relationships"><Relationship Id="rId8" Type="http://schemas.openxmlformats.org/officeDocument/2006/relationships/tags" Target="../tags/tag1413.xml"/><Relationship Id="rId13" Type="http://schemas.openxmlformats.org/officeDocument/2006/relationships/tags" Target="../tags/tag1418.xml"/><Relationship Id="rId18" Type="http://schemas.openxmlformats.org/officeDocument/2006/relationships/tags" Target="../tags/tag1423.xml"/><Relationship Id="rId26" Type="http://schemas.openxmlformats.org/officeDocument/2006/relationships/slide" Target="slide101.xml"/><Relationship Id="rId3" Type="http://schemas.openxmlformats.org/officeDocument/2006/relationships/tags" Target="../tags/tag1408.xml"/><Relationship Id="rId21" Type="http://schemas.openxmlformats.org/officeDocument/2006/relationships/tags" Target="../tags/tag1426.xml"/><Relationship Id="rId7" Type="http://schemas.openxmlformats.org/officeDocument/2006/relationships/tags" Target="../tags/tag1412.xml"/><Relationship Id="rId12" Type="http://schemas.openxmlformats.org/officeDocument/2006/relationships/tags" Target="../tags/tag1417.xml"/><Relationship Id="rId17" Type="http://schemas.openxmlformats.org/officeDocument/2006/relationships/tags" Target="../tags/tag1422.xml"/><Relationship Id="rId25" Type="http://schemas.openxmlformats.org/officeDocument/2006/relationships/slide" Target="slide113.xml"/><Relationship Id="rId2" Type="http://schemas.openxmlformats.org/officeDocument/2006/relationships/tags" Target="../tags/tag1407.xml"/><Relationship Id="rId16" Type="http://schemas.openxmlformats.org/officeDocument/2006/relationships/tags" Target="../tags/tag1421.xml"/><Relationship Id="rId20" Type="http://schemas.openxmlformats.org/officeDocument/2006/relationships/tags" Target="../tags/tag1425.xml"/><Relationship Id="rId29" Type="http://schemas.openxmlformats.org/officeDocument/2006/relationships/slide" Target="slide4.xml"/><Relationship Id="rId1" Type="http://schemas.openxmlformats.org/officeDocument/2006/relationships/tags" Target="../tags/tag1406.xml"/><Relationship Id="rId6" Type="http://schemas.openxmlformats.org/officeDocument/2006/relationships/tags" Target="../tags/tag1411.xml"/><Relationship Id="rId11" Type="http://schemas.openxmlformats.org/officeDocument/2006/relationships/tags" Target="../tags/tag1416.xml"/><Relationship Id="rId24" Type="http://schemas.openxmlformats.org/officeDocument/2006/relationships/slide" Target="slide138.xml"/><Relationship Id="rId5" Type="http://schemas.openxmlformats.org/officeDocument/2006/relationships/tags" Target="../tags/tag1410.xml"/><Relationship Id="rId15" Type="http://schemas.openxmlformats.org/officeDocument/2006/relationships/tags" Target="../tags/tag1420.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1415.xml"/><Relationship Id="rId19" Type="http://schemas.openxmlformats.org/officeDocument/2006/relationships/tags" Target="../tags/tag1424.xml"/><Relationship Id="rId31" Type="http://schemas.openxmlformats.org/officeDocument/2006/relationships/image" Target="../media/image1.emf"/><Relationship Id="rId4" Type="http://schemas.openxmlformats.org/officeDocument/2006/relationships/tags" Target="../tags/tag1409.xml"/><Relationship Id="rId9" Type="http://schemas.openxmlformats.org/officeDocument/2006/relationships/tags" Target="../tags/tag1414.xml"/><Relationship Id="rId14" Type="http://schemas.openxmlformats.org/officeDocument/2006/relationships/tags" Target="../tags/tag1419.xml"/><Relationship Id="rId22" Type="http://schemas.openxmlformats.org/officeDocument/2006/relationships/tags" Target="../tags/tag1427.xml"/><Relationship Id="rId27" Type="http://schemas.openxmlformats.org/officeDocument/2006/relationships/slide" Target="slide54.xml"/><Relationship Id="rId30" Type="http://schemas.openxmlformats.org/officeDocument/2006/relationships/oleObject" Target="../embeddings/oleObject109.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42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2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7.jpeg"/><Relationship Id="rId5" Type="http://schemas.openxmlformats.org/officeDocument/2006/relationships/tags" Target="../tags/tag103.xml"/><Relationship Id="rId15" Type="http://schemas.openxmlformats.org/officeDocument/2006/relationships/image" Target="../media/image21.jpeg"/><Relationship Id="rId10" Type="http://schemas.openxmlformats.org/officeDocument/2006/relationships/image" Target="../media/image1.emf"/><Relationship Id="rId19" Type="http://schemas.openxmlformats.org/officeDocument/2006/relationships/image" Target="../media/image25.png"/><Relationship Id="rId4" Type="http://schemas.openxmlformats.org/officeDocument/2006/relationships/tags" Target="../tags/tag102.xml"/><Relationship Id="rId9" Type="http://schemas.openxmlformats.org/officeDocument/2006/relationships/oleObject" Target="../embeddings/oleObject13.bin"/><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43.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47.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50.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29.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32.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5.bin"/><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3.png"/><Relationship Id="rId4" Type="http://schemas.openxmlformats.org/officeDocument/2006/relationships/oleObject" Target="../embeddings/oleObject16.bin"/><Relationship Id="rId9" Type="http://schemas.openxmlformats.org/officeDocument/2006/relationships/tags" Target="../tags/tag131.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34.xml"/><Relationship Id="rId7" Type="http://schemas.openxmlformats.org/officeDocument/2006/relationships/image" Target="../media/image3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hyperlink" Target="https://www.liuxiao.org/kb/%e4%b8%89%e8%a7%92%e5%8c%96-triangulation/" TargetMode="Externa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149.xml"/><Relationship Id="rId7" Type="http://schemas.openxmlformats.org/officeDocument/2006/relationships/hyperlink" Target="https://www.liuxiao.org/kb/%e5%af%b9%e6%9e%81%e7%ba%a6%e6%9d%9f-epipolar-constraint/" TargetMode="Externa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emf"/><Relationship Id="rId5" Type="http://schemas.openxmlformats.org/officeDocument/2006/relationships/oleObject" Target="../embeddings/oleObject24.bin"/><Relationship Id="rId10"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hyperlink" Target="https://www.liuxiao.org/kb/%e5%af%b9%e6%9e%81%e7%ba%a6%e6%9d%9f-epipolar-constraint/" TargetMode="Externa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9.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slide" Target="slide32.xml"/><Relationship Id="rId3" Type="http://schemas.openxmlformats.org/officeDocument/2006/relationships/tags" Target="../tags/tag158.xml"/><Relationship Id="rId21" Type="http://schemas.openxmlformats.org/officeDocument/2006/relationships/tags" Target="../tags/tag176.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slide" Target="slide43.xml"/><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slide" Target="slide47.xml"/><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slide" Target="slide50.xml"/><Relationship Id="rId28" Type="http://schemas.openxmlformats.org/officeDocument/2006/relationships/slide" Target="slide15.xml"/><Relationship Id="rId10" Type="http://schemas.openxmlformats.org/officeDocument/2006/relationships/tags" Target="../tags/tag165.xml"/><Relationship Id="rId19" Type="http://schemas.openxmlformats.org/officeDocument/2006/relationships/tags" Target="../tags/tag174.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slideLayout" Target="../slideLayouts/slideLayout6.xml"/><Relationship Id="rId27" Type="http://schemas.openxmlformats.org/officeDocument/2006/relationships/slide" Target="slide29.xml"/></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54.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101.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113.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38.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1.jp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50.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49.png"/><Relationship Id="rId5" Type="http://schemas.openxmlformats.org/officeDocument/2006/relationships/tags" Target="../tags/tag183.xml"/><Relationship Id="rId10" Type="http://schemas.openxmlformats.org/officeDocument/2006/relationships/image" Target="../media/image1.emf"/><Relationship Id="rId4" Type="http://schemas.openxmlformats.org/officeDocument/2006/relationships/tags" Target="../tags/tag182.xml"/><Relationship Id="rId9"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slide" Target="slide32.xml"/><Relationship Id="rId3" Type="http://schemas.openxmlformats.org/officeDocument/2006/relationships/tags" Target="../tags/tag188.xml"/><Relationship Id="rId21" Type="http://schemas.openxmlformats.org/officeDocument/2006/relationships/tags" Target="../tags/tag206.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slide" Target="slide43.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openxmlformats.org/officeDocument/2006/relationships/slide" Target="slide47.xml"/><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slide" Target="slide50.xml"/><Relationship Id="rId28" Type="http://schemas.openxmlformats.org/officeDocument/2006/relationships/slide" Target="slide15.xml"/><Relationship Id="rId10" Type="http://schemas.openxmlformats.org/officeDocument/2006/relationships/tags" Target="../tags/tag195.xml"/><Relationship Id="rId19" Type="http://schemas.openxmlformats.org/officeDocument/2006/relationships/tags" Target="../tags/tag204.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slideLayout" Target="../slideLayouts/slideLayout6.xml"/><Relationship Id="rId27"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53.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219.xml"/><Relationship Id="rId7" Type="http://schemas.openxmlformats.org/officeDocument/2006/relationships/image" Target="../media/image58.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Layout" Target="../slideLayouts/slideLayout2.xml"/><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65.png"/><Relationship Id="rId3" Type="http://schemas.openxmlformats.org/officeDocument/2006/relationships/tags" Target="../tags/tag222.xml"/><Relationship Id="rId7" Type="http://schemas.openxmlformats.org/officeDocument/2006/relationships/oleObject" Target="../embeddings/oleObject36.bin"/><Relationship Id="rId12" Type="http://schemas.openxmlformats.org/officeDocument/2006/relationships/image" Target="../media/image64.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slideLayout" Target="../slideLayouts/slideLayout2.xml"/><Relationship Id="rId11" Type="http://schemas.openxmlformats.org/officeDocument/2006/relationships/image" Target="../media/image63.png"/><Relationship Id="rId5" Type="http://schemas.openxmlformats.org/officeDocument/2006/relationships/tags" Target="../tags/tag224.xml"/><Relationship Id="rId10" Type="http://schemas.openxmlformats.org/officeDocument/2006/relationships/image" Target="../media/image62.png"/><Relationship Id="rId4" Type="http://schemas.openxmlformats.org/officeDocument/2006/relationships/tags" Target="../tags/tag223.xml"/><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54.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10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113.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38.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66.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229.xml"/><Relationship Id="rId7" Type="http://schemas.openxmlformats.org/officeDocument/2006/relationships/image" Target="../media/image67.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2.xml"/><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69.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slide" Target="slide32.xml"/><Relationship Id="rId3" Type="http://schemas.openxmlformats.org/officeDocument/2006/relationships/tags" Target="../tags/tag234.xml"/><Relationship Id="rId21" Type="http://schemas.openxmlformats.org/officeDocument/2006/relationships/tags" Target="../tags/tag252.xml"/><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slide" Target="slide43.xml"/><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slide" Target="slide47.xml"/><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slide" Target="slide50.xml"/><Relationship Id="rId28" Type="http://schemas.openxmlformats.org/officeDocument/2006/relationships/slide" Target="slide15.xml"/><Relationship Id="rId10" Type="http://schemas.openxmlformats.org/officeDocument/2006/relationships/tags" Target="../tags/tag241.xml"/><Relationship Id="rId19" Type="http://schemas.openxmlformats.org/officeDocument/2006/relationships/tags" Target="../tags/tag250.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slideLayout" Target="../slideLayouts/slideLayout6.xml"/><Relationship Id="rId27" Type="http://schemas.openxmlformats.org/officeDocument/2006/relationships/slide" Target="slide29.xml"/></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emf"/><Relationship Id="rId10" Type="http://schemas.openxmlformats.org/officeDocument/2006/relationships/image" Target="../media/image610.png"/><Relationship Id="rId4" Type="http://schemas.openxmlformats.org/officeDocument/2006/relationships/oleObject" Target="../embeddings/oleObject40.bin"/><Relationship Id="rId9" Type="http://schemas.openxmlformats.org/officeDocument/2006/relationships/image" Target="../media/image600.png"/></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257.xml"/><Relationship Id="rId7" Type="http://schemas.openxmlformats.org/officeDocument/2006/relationships/image" Target="../media/image1.emf"/><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oleObject" Target="../embeddings/oleObject41.bin"/><Relationship Id="rId11"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640.png"/><Relationship Id="rId4" Type="http://schemas.openxmlformats.org/officeDocument/2006/relationships/tags" Target="../tags/tag258.xml"/><Relationship Id="rId9" Type="http://schemas.openxmlformats.org/officeDocument/2006/relationships/tags" Target="../tags/tag25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7.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26" Type="http://schemas.openxmlformats.org/officeDocument/2006/relationships/slide" Target="slide32.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slide" Target="slide43.xml"/><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slide" Target="slide47.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slide" Target="slide50.xml"/><Relationship Id="rId28" Type="http://schemas.openxmlformats.org/officeDocument/2006/relationships/slide" Target="slide15.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slideLayout" Target="../slideLayouts/slideLayout6.xml"/><Relationship Id="rId27" Type="http://schemas.openxmlformats.org/officeDocument/2006/relationships/slide" Target="slide29.xml"/></Relationships>
</file>

<file path=ppt/slides/_rels/slide48.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84.xml"/><Relationship Id="rId7" Type="http://schemas.openxmlformats.org/officeDocument/2006/relationships/image" Target="../media/image77.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7.xml"/><Relationship Id="rId7" Type="http://schemas.openxmlformats.org/officeDocument/2006/relationships/oleObject" Target="../embeddings/oleObject44.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89.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88.xml"/><Relationship Id="rId9" Type="http://schemas.openxmlformats.org/officeDocument/2006/relationships/hyperlink" Target="https://publications.aston.ac.uk/id/eprint/28180/1/Large_scale_data_for_multiple_view_stereopsis.pdf" TargetMode="Externa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18" Type="http://schemas.openxmlformats.org/officeDocument/2006/relationships/tags" Target="../tags/tag307.xml"/><Relationship Id="rId26" Type="http://schemas.openxmlformats.org/officeDocument/2006/relationships/slide" Target="slide32.xml"/><Relationship Id="rId3" Type="http://schemas.openxmlformats.org/officeDocument/2006/relationships/tags" Target="../tags/tag292.xml"/><Relationship Id="rId21" Type="http://schemas.openxmlformats.org/officeDocument/2006/relationships/tags" Target="../tags/tag310.xml"/><Relationship Id="rId7" Type="http://schemas.openxmlformats.org/officeDocument/2006/relationships/tags" Target="../tags/tag296.xml"/><Relationship Id="rId12" Type="http://schemas.openxmlformats.org/officeDocument/2006/relationships/tags" Target="../tags/tag301.xml"/><Relationship Id="rId17" Type="http://schemas.openxmlformats.org/officeDocument/2006/relationships/tags" Target="../tags/tag306.xml"/><Relationship Id="rId25" Type="http://schemas.openxmlformats.org/officeDocument/2006/relationships/slide" Target="slide43.xml"/><Relationship Id="rId2" Type="http://schemas.openxmlformats.org/officeDocument/2006/relationships/tags" Target="../tags/tag291.xml"/><Relationship Id="rId16" Type="http://schemas.openxmlformats.org/officeDocument/2006/relationships/tags" Target="../tags/tag305.xml"/><Relationship Id="rId20" Type="http://schemas.openxmlformats.org/officeDocument/2006/relationships/tags" Target="../tags/tag309.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24" Type="http://schemas.openxmlformats.org/officeDocument/2006/relationships/slide" Target="slide47.xml"/><Relationship Id="rId5" Type="http://schemas.openxmlformats.org/officeDocument/2006/relationships/tags" Target="../tags/tag294.xml"/><Relationship Id="rId15" Type="http://schemas.openxmlformats.org/officeDocument/2006/relationships/tags" Target="../tags/tag304.xml"/><Relationship Id="rId23" Type="http://schemas.openxmlformats.org/officeDocument/2006/relationships/slide" Target="slide50.xml"/><Relationship Id="rId28" Type="http://schemas.openxmlformats.org/officeDocument/2006/relationships/slide" Target="slide15.xml"/><Relationship Id="rId10" Type="http://schemas.openxmlformats.org/officeDocument/2006/relationships/tags" Target="../tags/tag299.xml"/><Relationship Id="rId19" Type="http://schemas.openxmlformats.org/officeDocument/2006/relationships/tags" Target="../tags/tag308.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tags" Target="../tags/tag303.xml"/><Relationship Id="rId22" Type="http://schemas.openxmlformats.org/officeDocument/2006/relationships/slideLayout" Target="../slideLayouts/slideLayout6.xml"/><Relationship Id="rId27" Type="http://schemas.openxmlformats.org/officeDocument/2006/relationships/slide" Target="slide29.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tags" Target="../tags/tag313.xml"/><Relationship Id="rId7" Type="http://schemas.openxmlformats.org/officeDocument/2006/relationships/slideLayout" Target="../slideLayouts/slideLayout2.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image" Target="../media/image300.png"/><Relationship Id="rId5" Type="http://schemas.openxmlformats.org/officeDocument/2006/relationships/tags" Target="../tags/tag315.xml"/><Relationship Id="rId10" Type="http://schemas.openxmlformats.org/officeDocument/2006/relationships/tags" Target="../tags/tag312.xml"/><Relationship Id="rId4" Type="http://schemas.openxmlformats.org/officeDocument/2006/relationships/tags" Target="../tags/tag314.xml"/><Relationship Id="rId9" Type="http://schemas.openxmlformats.org/officeDocument/2006/relationships/image" Target="../media/image1.emf"/></Relationships>
</file>

<file path=ppt/slides/_rels/slide52.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image" Target="../media/image79.png"/><Relationship Id="rId18" Type="http://schemas.openxmlformats.org/officeDocument/2006/relationships/tags" Target="../tags/tag323.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image" Target="../media/image78.png"/><Relationship Id="rId2" Type="http://schemas.openxmlformats.org/officeDocument/2006/relationships/tags" Target="../tags/tag318.xml"/><Relationship Id="rId20" Type="http://schemas.openxmlformats.org/officeDocument/2006/relationships/image" Target="../media/image81.png"/><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image" Target="../media/image1.emf"/><Relationship Id="rId5" Type="http://schemas.openxmlformats.org/officeDocument/2006/relationships/tags" Target="../tags/tag321.xml"/><Relationship Id="rId10" Type="http://schemas.openxmlformats.org/officeDocument/2006/relationships/oleObject" Target="../embeddings/oleObject46.bin"/><Relationship Id="rId19" Type="http://schemas.openxmlformats.org/officeDocument/2006/relationships/image" Target="../media/image340.png"/><Relationship Id="rId4" Type="http://schemas.openxmlformats.org/officeDocument/2006/relationships/tags" Target="../tags/tag320.xml"/><Relationship Id="rId9" Type="http://schemas.openxmlformats.org/officeDocument/2006/relationships/slideLayout" Target="../slideLayouts/slideLayout2.xml"/><Relationship Id="rId1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image" Target="../media/image83.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image" Target="../media/image82.png"/><Relationship Id="rId5" Type="http://schemas.openxmlformats.org/officeDocument/2006/relationships/tags" Target="../tags/tag329.xml"/><Relationship Id="rId10" Type="http://schemas.openxmlformats.org/officeDocument/2006/relationships/image" Target="../media/image1.emf"/><Relationship Id="rId4" Type="http://schemas.openxmlformats.org/officeDocument/2006/relationships/tags" Target="../tags/tag328.xml"/><Relationship Id="rId9" Type="http://schemas.openxmlformats.org/officeDocument/2006/relationships/oleObject" Target="../embeddings/oleObject47.bin"/></Relationships>
</file>

<file path=ppt/slides/_rels/slide54.xml.rels><?xml version="1.0" encoding="UTF-8" standalone="yes"?>
<Relationships xmlns="http://schemas.openxmlformats.org/package/2006/relationships"><Relationship Id="rId13" Type="http://schemas.openxmlformats.org/officeDocument/2006/relationships/tags" Target="../tags/tag344.xml"/><Relationship Id="rId18" Type="http://schemas.openxmlformats.org/officeDocument/2006/relationships/tags" Target="../tags/tag349.xml"/><Relationship Id="rId26" Type="http://schemas.openxmlformats.org/officeDocument/2006/relationships/tags" Target="../tags/tag357.xml"/><Relationship Id="rId39" Type="http://schemas.openxmlformats.org/officeDocument/2006/relationships/image" Target="../media/image1.emf"/><Relationship Id="rId21" Type="http://schemas.openxmlformats.org/officeDocument/2006/relationships/tags" Target="../tags/tag352.xml"/><Relationship Id="rId34" Type="http://schemas.openxmlformats.org/officeDocument/2006/relationships/slide" Target="slide56.xml"/><Relationship Id="rId7" Type="http://schemas.openxmlformats.org/officeDocument/2006/relationships/tags" Target="../tags/tag338.xml"/><Relationship Id="rId12" Type="http://schemas.openxmlformats.org/officeDocument/2006/relationships/tags" Target="../tags/tag343.xml"/><Relationship Id="rId17" Type="http://schemas.openxmlformats.org/officeDocument/2006/relationships/tags" Target="../tags/tag348.xml"/><Relationship Id="rId25" Type="http://schemas.openxmlformats.org/officeDocument/2006/relationships/tags" Target="../tags/tag356.xml"/><Relationship Id="rId33" Type="http://schemas.openxmlformats.org/officeDocument/2006/relationships/slide" Target="slide90.xml"/><Relationship Id="rId38" Type="http://schemas.openxmlformats.org/officeDocument/2006/relationships/oleObject" Target="../embeddings/oleObject48.bin"/><Relationship Id="rId2" Type="http://schemas.openxmlformats.org/officeDocument/2006/relationships/tags" Target="../tags/tag333.xml"/><Relationship Id="rId16" Type="http://schemas.openxmlformats.org/officeDocument/2006/relationships/tags" Target="../tags/tag347.xml"/><Relationship Id="rId20" Type="http://schemas.openxmlformats.org/officeDocument/2006/relationships/tags" Target="../tags/tag351.xml"/><Relationship Id="rId29" Type="http://schemas.openxmlformats.org/officeDocument/2006/relationships/slideLayout" Target="../slideLayouts/slideLayout6.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tags" Target="../tags/tag342.xml"/><Relationship Id="rId24" Type="http://schemas.openxmlformats.org/officeDocument/2006/relationships/tags" Target="../tags/tag355.xml"/><Relationship Id="rId32" Type="http://schemas.openxmlformats.org/officeDocument/2006/relationships/slide" Target="slide101.xml"/><Relationship Id="rId37" Type="http://schemas.openxmlformats.org/officeDocument/2006/relationships/slide" Target="slide4.xml"/><Relationship Id="rId5" Type="http://schemas.openxmlformats.org/officeDocument/2006/relationships/tags" Target="../tags/tag336.xml"/><Relationship Id="rId15" Type="http://schemas.openxmlformats.org/officeDocument/2006/relationships/tags" Target="../tags/tag346.xml"/><Relationship Id="rId23" Type="http://schemas.openxmlformats.org/officeDocument/2006/relationships/tags" Target="../tags/tag354.xml"/><Relationship Id="rId28" Type="http://schemas.openxmlformats.org/officeDocument/2006/relationships/tags" Target="../tags/tag359.xml"/><Relationship Id="rId36" Type="http://schemas.openxmlformats.org/officeDocument/2006/relationships/slide" Target="slide13.xml"/><Relationship Id="rId10" Type="http://schemas.openxmlformats.org/officeDocument/2006/relationships/tags" Target="../tags/tag341.xml"/><Relationship Id="rId19" Type="http://schemas.openxmlformats.org/officeDocument/2006/relationships/tags" Target="../tags/tag350.xml"/><Relationship Id="rId31" Type="http://schemas.openxmlformats.org/officeDocument/2006/relationships/slide" Target="slide113.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tags" Target="../tags/tag345.xml"/><Relationship Id="rId22" Type="http://schemas.openxmlformats.org/officeDocument/2006/relationships/tags" Target="../tags/tag353.xml"/><Relationship Id="rId27" Type="http://schemas.openxmlformats.org/officeDocument/2006/relationships/tags" Target="../tags/tag358.xml"/><Relationship Id="rId30" Type="http://schemas.openxmlformats.org/officeDocument/2006/relationships/slide" Target="slide138.xml"/><Relationship Id="rId35" Type="http://schemas.openxmlformats.org/officeDocument/2006/relationships/slide" Target="slide54.xml"/><Relationship Id="rId8" Type="http://schemas.openxmlformats.org/officeDocument/2006/relationships/tags" Target="../tags/tag339.xml"/><Relationship Id="rId3" Type="http://schemas.openxmlformats.org/officeDocument/2006/relationships/tags" Target="../tags/tag33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360.xml"/><Relationship Id="rId5" Type="http://schemas.openxmlformats.org/officeDocument/2006/relationships/image" Target="../media/image84.png"/><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13" Type="http://schemas.openxmlformats.org/officeDocument/2006/relationships/tags" Target="../tags/tag373.xml"/><Relationship Id="rId18" Type="http://schemas.openxmlformats.org/officeDocument/2006/relationships/tags" Target="../tags/tag378.xml"/><Relationship Id="rId26" Type="http://schemas.openxmlformats.org/officeDocument/2006/relationships/tags" Target="../tags/tag386.xml"/><Relationship Id="rId3" Type="http://schemas.openxmlformats.org/officeDocument/2006/relationships/tags" Target="../tags/tag363.xml"/><Relationship Id="rId21" Type="http://schemas.openxmlformats.org/officeDocument/2006/relationships/tags" Target="../tags/tag381.xml"/><Relationship Id="rId34" Type="http://schemas.openxmlformats.org/officeDocument/2006/relationships/slide" Target="slide54.xml"/><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5" Type="http://schemas.openxmlformats.org/officeDocument/2006/relationships/tags" Target="../tags/tag385.xml"/><Relationship Id="rId33" Type="http://schemas.openxmlformats.org/officeDocument/2006/relationships/slide" Target="slide56.xml"/><Relationship Id="rId2" Type="http://schemas.openxmlformats.org/officeDocument/2006/relationships/tags" Target="../tags/tag362.xml"/><Relationship Id="rId16" Type="http://schemas.openxmlformats.org/officeDocument/2006/relationships/tags" Target="../tags/tag376.xml"/><Relationship Id="rId20" Type="http://schemas.openxmlformats.org/officeDocument/2006/relationships/tags" Target="../tags/tag380.xml"/><Relationship Id="rId29" Type="http://schemas.openxmlformats.org/officeDocument/2006/relationships/slide" Target="slide138.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24" Type="http://schemas.openxmlformats.org/officeDocument/2006/relationships/tags" Target="../tags/tag384.xml"/><Relationship Id="rId32" Type="http://schemas.openxmlformats.org/officeDocument/2006/relationships/slide" Target="slide90.xml"/><Relationship Id="rId5" Type="http://schemas.openxmlformats.org/officeDocument/2006/relationships/tags" Target="../tags/tag365.xml"/><Relationship Id="rId15" Type="http://schemas.openxmlformats.org/officeDocument/2006/relationships/tags" Target="../tags/tag375.xml"/><Relationship Id="rId23" Type="http://schemas.openxmlformats.org/officeDocument/2006/relationships/tags" Target="../tags/tag38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70.xml"/><Relationship Id="rId19" Type="http://schemas.openxmlformats.org/officeDocument/2006/relationships/tags" Target="../tags/tag379.xml"/><Relationship Id="rId31" Type="http://schemas.openxmlformats.org/officeDocument/2006/relationships/slide" Target="slide101.xml"/><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 Id="rId22" Type="http://schemas.openxmlformats.org/officeDocument/2006/relationships/tags" Target="../tags/tag382.xml"/><Relationship Id="rId27" Type="http://schemas.openxmlformats.org/officeDocument/2006/relationships/tags" Target="../tags/tag387.xml"/><Relationship Id="rId30" Type="http://schemas.openxmlformats.org/officeDocument/2006/relationships/slide" Target="slide113.xml"/><Relationship Id="rId35" Type="http://schemas.openxmlformats.org/officeDocument/2006/relationships/slide" Target="slide13.xml"/><Relationship Id="rId8" Type="http://schemas.openxmlformats.org/officeDocument/2006/relationships/tags" Target="../tags/tag368.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388.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13" Type="http://schemas.openxmlformats.org/officeDocument/2006/relationships/tags" Target="../tags/tag401.xml"/><Relationship Id="rId18" Type="http://schemas.openxmlformats.org/officeDocument/2006/relationships/tags" Target="../tags/tag406.xml"/><Relationship Id="rId26" Type="http://schemas.openxmlformats.org/officeDocument/2006/relationships/tags" Target="../tags/tag414.xml"/><Relationship Id="rId39" Type="http://schemas.openxmlformats.org/officeDocument/2006/relationships/slide" Target="slide58.xml"/><Relationship Id="rId21" Type="http://schemas.openxmlformats.org/officeDocument/2006/relationships/tags" Target="../tags/tag409.xml"/><Relationship Id="rId34" Type="http://schemas.openxmlformats.org/officeDocument/2006/relationships/slide" Target="slide83.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5" Type="http://schemas.openxmlformats.org/officeDocument/2006/relationships/tags" Target="../tags/tag413.xml"/><Relationship Id="rId33" Type="http://schemas.openxmlformats.org/officeDocument/2006/relationships/slide" Target="slide85.xml"/><Relationship Id="rId38" Type="http://schemas.openxmlformats.org/officeDocument/2006/relationships/slide" Target="slide60.xml"/><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29" Type="http://schemas.openxmlformats.org/officeDocument/2006/relationships/slideLayout" Target="../slideLayouts/slideLayout6.xml"/><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tags" Target="../tags/tag412.xml"/><Relationship Id="rId32" Type="http://schemas.openxmlformats.org/officeDocument/2006/relationships/slide" Target="slide87.xml"/><Relationship Id="rId37" Type="http://schemas.openxmlformats.org/officeDocument/2006/relationships/slide" Target="slide64.xml"/><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tags" Target="../tags/tag411.xml"/><Relationship Id="rId28" Type="http://schemas.openxmlformats.org/officeDocument/2006/relationships/tags" Target="../tags/tag416.xml"/><Relationship Id="rId36" Type="http://schemas.openxmlformats.org/officeDocument/2006/relationships/slide" Target="slide77.xml"/><Relationship Id="rId10" Type="http://schemas.openxmlformats.org/officeDocument/2006/relationships/tags" Target="../tags/tag398.xml"/><Relationship Id="rId19" Type="http://schemas.openxmlformats.org/officeDocument/2006/relationships/tags" Target="../tags/tag407.xml"/><Relationship Id="rId31" Type="http://schemas.openxmlformats.org/officeDocument/2006/relationships/image" Target="../media/image1.emf"/><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 Id="rId27" Type="http://schemas.openxmlformats.org/officeDocument/2006/relationships/tags" Target="../tags/tag415.xml"/><Relationship Id="rId30" Type="http://schemas.openxmlformats.org/officeDocument/2006/relationships/oleObject" Target="../embeddings/oleObject51.bin"/><Relationship Id="rId35" Type="http://schemas.openxmlformats.org/officeDocument/2006/relationships/slide" Target="slide80.xml"/><Relationship Id="rId8" Type="http://schemas.openxmlformats.org/officeDocument/2006/relationships/tags" Target="../tags/tag396.xml"/><Relationship Id="rId3" Type="http://schemas.openxmlformats.org/officeDocument/2006/relationships/tags" Target="../tags/tag39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8.xml"/><Relationship Id="rId1" Type="http://schemas.openxmlformats.org/officeDocument/2006/relationships/tags" Target="../tags/tag417.xm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3" Type="http://schemas.openxmlformats.org/officeDocument/2006/relationships/tags" Target="../tags/tag431.xml"/><Relationship Id="rId18" Type="http://schemas.openxmlformats.org/officeDocument/2006/relationships/tags" Target="../tags/tag436.xml"/><Relationship Id="rId26" Type="http://schemas.openxmlformats.org/officeDocument/2006/relationships/tags" Target="../tags/tag444.xml"/><Relationship Id="rId3" Type="http://schemas.openxmlformats.org/officeDocument/2006/relationships/tags" Target="../tags/tag421.xml"/><Relationship Id="rId21" Type="http://schemas.openxmlformats.org/officeDocument/2006/relationships/tags" Target="../tags/tag439.xml"/><Relationship Id="rId34" Type="http://schemas.openxmlformats.org/officeDocument/2006/relationships/slide" Target="slide64.xml"/><Relationship Id="rId7" Type="http://schemas.openxmlformats.org/officeDocument/2006/relationships/tags" Target="../tags/tag425.xml"/><Relationship Id="rId12" Type="http://schemas.openxmlformats.org/officeDocument/2006/relationships/tags" Target="../tags/tag430.xml"/><Relationship Id="rId17" Type="http://schemas.openxmlformats.org/officeDocument/2006/relationships/tags" Target="../tags/tag435.xml"/><Relationship Id="rId25" Type="http://schemas.openxmlformats.org/officeDocument/2006/relationships/tags" Target="../tags/tag443.xml"/><Relationship Id="rId33" Type="http://schemas.openxmlformats.org/officeDocument/2006/relationships/slide" Target="slide77.xml"/><Relationship Id="rId2" Type="http://schemas.openxmlformats.org/officeDocument/2006/relationships/tags" Target="../tags/tag420.xml"/><Relationship Id="rId16" Type="http://schemas.openxmlformats.org/officeDocument/2006/relationships/tags" Target="../tags/tag434.xml"/><Relationship Id="rId20" Type="http://schemas.openxmlformats.org/officeDocument/2006/relationships/tags" Target="../tags/tag438.xml"/><Relationship Id="rId29" Type="http://schemas.openxmlformats.org/officeDocument/2006/relationships/slide" Target="slide87.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24" Type="http://schemas.openxmlformats.org/officeDocument/2006/relationships/tags" Target="../tags/tag442.xml"/><Relationship Id="rId32" Type="http://schemas.openxmlformats.org/officeDocument/2006/relationships/slide" Target="slide80.xml"/><Relationship Id="rId5" Type="http://schemas.openxmlformats.org/officeDocument/2006/relationships/tags" Target="../tags/tag423.xml"/><Relationship Id="rId15" Type="http://schemas.openxmlformats.org/officeDocument/2006/relationships/tags" Target="../tags/tag433.xml"/><Relationship Id="rId23" Type="http://schemas.openxmlformats.org/officeDocument/2006/relationships/tags" Target="../tags/tag441.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428.xml"/><Relationship Id="rId19" Type="http://schemas.openxmlformats.org/officeDocument/2006/relationships/tags" Target="../tags/tag437.xml"/><Relationship Id="rId31" Type="http://schemas.openxmlformats.org/officeDocument/2006/relationships/slide" Target="slide83.xml"/><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tags" Target="../tags/tag432.xml"/><Relationship Id="rId22" Type="http://schemas.openxmlformats.org/officeDocument/2006/relationships/tags" Target="../tags/tag440.xml"/><Relationship Id="rId27" Type="http://schemas.openxmlformats.org/officeDocument/2006/relationships/tags" Target="../tags/tag445.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42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6.png"/><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image" Target="../media/image85.jpe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1.emf"/><Relationship Id="rId10" Type="http://schemas.openxmlformats.org/officeDocument/2006/relationships/image" Target="../media/image91.png"/><Relationship Id="rId4" Type="http://schemas.openxmlformats.org/officeDocument/2006/relationships/oleObject" Target="../embeddings/oleObject54.bin"/><Relationship Id="rId9" Type="http://schemas.openxmlformats.org/officeDocument/2006/relationships/image" Target="../media/image90.png"/><Relationship Id="rId1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image" Target="../media/image96.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tags" Target="../tags/tag477.xml"/><Relationship Id="rId3" Type="http://schemas.openxmlformats.org/officeDocument/2006/relationships/tags" Target="../tags/tag454.xml"/><Relationship Id="rId21" Type="http://schemas.openxmlformats.org/officeDocument/2006/relationships/tags" Target="../tags/tag472.xml"/><Relationship Id="rId34" Type="http://schemas.openxmlformats.org/officeDocument/2006/relationships/slide" Target="slide64.xml"/><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tags" Target="../tags/tag476.xml"/><Relationship Id="rId33" Type="http://schemas.openxmlformats.org/officeDocument/2006/relationships/slide" Target="slide77.xml"/><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tags" Target="../tags/tag471.xml"/><Relationship Id="rId29" Type="http://schemas.openxmlformats.org/officeDocument/2006/relationships/slide" Target="slide87.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tags" Target="../tags/tag475.xml"/><Relationship Id="rId32" Type="http://schemas.openxmlformats.org/officeDocument/2006/relationships/slide" Target="slide80.xml"/><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tags" Target="../tags/tag474.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461.xml"/><Relationship Id="rId19" Type="http://schemas.openxmlformats.org/officeDocument/2006/relationships/tags" Target="../tags/tag470.xml"/><Relationship Id="rId31" Type="http://schemas.openxmlformats.org/officeDocument/2006/relationships/slide" Target="slide83.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tags" Target="../tags/tag473.xml"/><Relationship Id="rId27" Type="http://schemas.openxmlformats.org/officeDocument/2006/relationships/tags" Target="../tags/tag478.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459.xml"/></Relationships>
</file>

<file path=ppt/slides/_rels/slide6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1.xml"/><Relationship Id="rId7" Type="http://schemas.openxmlformats.org/officeDocument/2006/relationships/oleObject" Target="../embeddings/oleObject56.bin"/><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slideLayout" Target="../slideLayouts/slideLayout2.xml"/><Relationship Id="rId11" Type="http://schemas.openxmlformats.org/officeDocument/2006/relationships/image" Target="../media/image99.png"/><Relationship Id="rId5" Type="http://schemas.openxmlformats.org/officeDocument/2006/relationships/tags" Target="../tags/tag483.xml"/><Relationship Id="rId10" Type="http://schemas.openxmlformats.org/officeDocument/2006/relationships/image" Target="../media/image98.jpeg"/><Relationship Id="rId4" Type="http://schemas.openxmlformats.org/officeDocument/2006/relationships/tags" Target="../tags/tag482.xml"/><Relationship Id="rId9"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484.xml"/><Relationship Id="rId5" Type="http://schemas.openxmlformats.org/officeDocument/2006/relationships/image" Target="../media/image100.png"/><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117" Type="http://schemas.openxmlformats.org/officeDocument/2006/relationships/tags" Target="../tags/tag601.xml"/><Relationship Id="rId299" Type="http://schemas.openxmlformats.org/officeDocument/2006/relationships/tags" Target="../tags/tag783.xml"/><Relationship Id="rId21" Type="http://schemas.openxmlformats.org/officeDocument/2006/relationships/tags" Target="../tags/tag505.xml"/><Relationship Id="rId63" Type="http://schemas.openxmlformats.org/officeDocument/2006/relationships/tags" Target="../tags/tag547.xml"/><Relationship Id="rId159" Type="http://schemas.openxmlformats.org/officeDocument/2006/relationships/tags" Target="../tags/tag643.xml"/><Relationship Id="rId324" Type="http://schemas.openxmlformats.org/officeDocument/2006/relationships/tags" Target="../tags/tag808.xml"/><Relationship Id="rId366" Type="http://schemas.openxmlformats.org/officeDocument/2006/relationships/tags" Target="../tags/tag850.xml"/><Relationship Id="rId170" Type="http://schemas.openxmlformats.org/officeDocument/2006/relationships/tags" Target="../tags/tag654.xml"/><Relationship Id="rId226" Type="http://schemas.openxmlformats.org/officeDocument/2006/relationships/tags" Target="../tags/tag710.xml"/><Relationship Id="rId268" Type="http://schemas.openxmlformats.org/officeDocument/2006/relationships/tags" Target="../tags/tag752.xml"/><Relationship Id="rId32" Type="http://schemas.openxmlformats.org/officeDocument/2006/relationships/tags" Target="../tags/tag516.xml"/><Relationship Id="rId74" Type="http://schemas.openxmlformats.org/officeDocument/2006/relationships/tags" Target="../tags/tag558.xml"/><Relationship Id="rId128" Type="http://schemas.openxmlformats.org/officeDocument/2006/relationships/tags" Target="../tags/tag612.xml"/><Relationship Id="rId335" Type="http://schemas.openxmlformats.org/officeDocument/2006/relationships/tags" Target="../tags/tag819.xml"/><Relationship Id="rId377" Type="http://schemas.openxmlformats.org/officeDocument/2006/relationships/tags" Target="../tags/tag861.xml"/><Relationship Id="rId5" Type="http://schemas.openxmlformats.org/officeDocument/2006/relationships/tags" Target="../tags/tag489.xml"/><Relationship Id="rId181" Type="http://schemas.openxmlformats.org/officeDocument/2006/relationships/tags" Target="../tags/tag665.xml"/><Relationship Id="rId237" Type="http://schemas.openxmlformats.org/officeDocument/2006/relationships/tags" Target="../tags/tag721.xml"/><Relationship Id="rId402" Type="http://schemas.openxmlformats.org/officeDocument/2006/relationships/tags" Target="../tags/tag886.xml"/><Relationship Id="rId279" Type="http://schemas.openxmlformats.org/officeDocument/2006/relationships/tags" Target="../tags/tag763.xml"/><Relationship Id="rId43" Type="http://schemas.openxmlformats.org/officeDocument/2006/relationships/tags" Target="../tags/tag527.xml"/><Relationship Id="rId139" Type="http://schemas.openxmlformats.org/officeDocument/2006/relationships/tags" Target="../tags/tag623.xml"/><Relationship Id="rId290" Type="http://schemas.openxmlformats.org/officeDocument/2006/relationships/tags" Target="../tags/tag774.xml"/><Relationship Id="rId304" Type="http://schemas.openxmlformats.org/officeDocument/2006/relationships/tags" Target="../tags/tag788.xml"/><Relationship Id="rId346" Type="http://schemas.openxmlformats.org/officeDocument/2006/relationships/tags" Target="../tags/tag830.xml"/><Relationship Id="rId388" Type="http://schemas.openxmlformats.org/officeDocument/2006/relationships/tags" Target="../tags/tag872.xml"/><Relationship Id="rId85" Type="http://schemas.openxmlformats.org/officeDocument/2006/relationships/tags" Target="../tags/tag569.xml"/><Relationship Id="rId150" Type="http://schemas.openxmlformats.org/officeDocument/2006/relationships/tags" Target="../tags/tag634.xml"/><Relationship Id="rId192" Type="http://schemas.openxmlformats.org/officeDocument/2006/relationships/tags" Target="../tags/tag676.xml"/><Relationship Id="rId206" Type="http://schemas.openxmlformats.org/officeDocument/2006/relationships/tags" Target="../tags/tag690.xml"/><Relationship Id="rId413" Type="http://schemas.openxmlformats.org/officeDocument/2006/relationships/image" Target="../media/image104.png"/><Relationship Id="rId248" Type="http://schemas.openxmlformats.org/officeDocument/2006/relationships/tags" Target="../tags/tag732.xml"/><Relationship Id="rId12" Type="http://schemas.openxmlformats.org/officeDocument/2006/relationships/tags" Target="../tags/tag496.xml"/><Relationship Id="rId108" Type="http://schemas.openxmlformats.org/officeDocument/2006/relationships/tags" Target="../tags/tag592.xml"/><Relationship Id="rId315" Type="http://schemas.openxmlformats.org/officeDocument/2006/relationships/tags" Target="../tags/tag799.xml"/><Relationship Id="rId357" Type="http://schemas.openxmlformats.org/officeDocument/2006/relationships/tags" Target="../tags/tag841.xml"/><Relationship Id="rId54" Type="http://schemas.openxmlformats.org/officeDocument/2006/relationships/tags" Target="../tags/tag538.xml"/><Relationship Id="rId96" Type="http://schemas.openxmlformats.org/officeDocument/2006/relationships/tags" Target="../tags/tag580.xml"/><Relationship Id="rId161" Type="http://schemas.openxmlformats.org/officeDocument/2006/relationships/tags" Target="../tags/tag645.xml"/><Relationship Id="rId217" Type="http://schemas.openxmlformats.org/officeDocument/2006/relationships/tags" Target="../tags/tag701.xml"/><Relationship Id="rId399" Type="http://schemas.openxmlformats.org/officeDocument/2006/relationships/tags" Target="../tags/tag883.xml"/><Relationship Id="rId259" Type="http://schemas.openxmlformats.org/officeDocument/2006/relationships/tags" Target="../tags/tag743.xml"/><Relationship Id="rId23" Type="http://schemas.openxmlformats.org/officeDocument/2006/relationships/tags" Target="../tags/tag507.xml"/><Relationship Id="rId119" Type="http://schemas.openxmlformats.org/officeDocument/2006/relationships/tags" Target="../tags/tag603.xml"/><Relationship Id="rId270" Type="http://schemas.openxmlformats.org/officeDocument/2006/relationships/tags" Target="../tags/tag754.xml"/><Relationship Id="rId326" Type="http://schemas.openxmlformats.org/officeDocument/2006/relationships/tags" Target="../tags/tag810.xml"/><Relationship Id="rId65" Type="http://schemas.openxmlformats.org/officeDocument/2006/relationships/tags" Target="../tags/tag549.xml"/><Relationship Id="rId130" Type="http://schemas.openxmlformats.org/officeDocument/2006/relationships/tags" Target="../tags/tag614.xml"/><Relationship Id="rId368" Type="http://schemas.openxmlformats.org/officeDocument/2006/relationships/tags" Target="../tags/tag852.xml"/><Relationship Id="rId172" Type="http://schemas.openxmlformats.org/officeDocument/2006/relationships/tags" Target="../tags/tag656.xml"/><Relationship Id="rId228" Type="http://schemas.openxmlformats.org/officeDocument/2006/relationships/tags" Target="../tags/tag712.xml"/><Relationship Id="rId281" Type="http://schemas.openxmlformats.org/officeDocument/2006/relationships/tags" Target="../tags/tag765.xml"/><Relationship Id="rId337" Type="http://schemas.openxmlformats.org/officeDocument/2006/relationships/tags" Target="../tags/tag821.xml"/><Relationship Id="rId34" Type="http://schemas.openxmlformats.org/officeDocument/2006/relationships/tags" Target="../tags/tag518.xml"/><Relationship Id="rId76" Type="http://schemas.openxmlformats.org/officeDocument/2006/relationships/tags" Target="../tags/tag560.xml"/><Relationship Id="rId141" Type="http://schemas.openxmlformats.org/officeDocument/2006/relationships/tags" Target="../tags/tag625.xml"/><Relationship Id="rId379" Type="http://schemas.openxmlformats.org/officeDocument/2006/relationships/tags" Target="../tags/tag863.xml"/><Relationship Id="rId7" Type="http://schemas.openxmlformats.org/officeDocument/2006/relationships/tags" Target="../tags/tag491.xml"/><Relationship Id="rId183" Type="http://schemas.openxmlformats.org/officeDocument/2006/relationships/tags" Target="../tags/tag667.xml"/><Relationship Id="rId239" Type="http://schemas.openxmlformats.org/officeDocument/2006/relationships/tags" Target="../tags/tag723.xml"/><Relationship Id="rId390" Type="http://schemas.openxmlformats.org/officeDocument/2006/relationships/tags" Target="../tags/tag874.xml"/><Relationship Id="rId404" Type="http://schemas.openxmlformats.org/officeDocument/2006/relationships/tags" Target="../tags/tag888.xml"/><Relationship Id="rId250" Type="http://schemas.openxmlformats.org/officeDocument/2006/relationships/tags" Target="../tags/tag734.xml"/><Relationship Id="rId292" Type="http://schemas.openxmlformats.org/officeDocument/2006/relationships/tags" Target="../tags/tag776.xml"/><Relationship Id="rId306" Type="http://schemas.openxmlformats.org/officeDocument/2006/relationships/tags" Target="../tags/tag790.xml"/><Relationship Id="rId45" Type="http://schemas.openxmlformats.org/officeDocument/2006/relationships/tags" Target="../tags/tag529.xml"/><Relationship Id="rId87" Type="http://schemas.openxmlformats.org/officeDocument/2006/relationships/tags" Target="../tags/tag571.xml"/><Relationship Id="rId110" Type="http://schemas.openxmlformats.org/officeDocument/2006/relationships/tags" Target="../tags/tag594.xml"/><Relationship Id="rId348" Type="http://schemas.openxmlformats.org/officeDocument/2006/relationships/tags" Target="../tags/tag832.xml"/><Relationship Id="rId152" Type="http://schemas.openxmlformats.org/officeDocument/2006/relationships/tags" Target="../tags/tag636.xml"/><Relationship Id="rId194" Type="http://schemas.openxmlformats.org/officeDocument/2006/relationships/tags" Target="../tags/tag678.xml"/><Relationship Id="rId208" Type="http://schemas.openxmlformats.org/officeDocument/2006/relationships/tags" Target="../tags/tag692.xml"/><Relationship Id="rId261" Type="http://schemas.openxmlformats.org/officeDocument/2006/relationships/tags" Target="../tags/tag745.xml"/><Relationship Id="rId14" Type="http://schemas.openxmlformats.org/officeDocument/2006/relationships/tags" Target="../tags/tag498.xml"/><Relationship Id="rId56" Type="http://schemas.openxmlformats.org/officeDocument/2006/relationships/tags" Target="../tags/tag540.xml"/><Relationship Id="rId317" Type="http://schemas.openxmlformats.org/officeDocument/2006/relationships/tags" Target="../tags/tag801.xml"/><Relationship Id="rId359" Type="http://schemas.openxmlformats.org/officeDocument/2006/relationships/tags" Target="../tags/tag843.xml"/><Relationship Id="rId98" Type="http://schemas.openxmlformats.org/officeDocument/2006/relationships/tags" Target="../tags/tag582.xml"/><Relationship Id="rId121" Type="http://schemas.openxmlformats.org/officeDocument/2006/relationships/tags" Target="../tags/tag605.xml"/><Relationship Id="rId163" Type="http://schemas.openxmlformats.org/officeDocument/2006/relationships/tags" Target="../tags/tag647.xml"/><Relationship Id="rId219" Type="http://schemas.openxmlformats.org/officeDocument/2006/relationships/tags" Target="../tags/tag703.xml"/><Relationship Id="rId370" Type="http://schemas.openxmlformats.org/officeDocument/2006/relationships/tags" Target="../tags/tag854.xml"/><Relationship Id="rId230" Type="http://schemas.openxmlformats.org/officeDocument/2006/relationships/tags" Target="../tags/tag714.xml"/><Relationship Id="rId25" Type="http://schemas.openxmlformats.org/officeDocument/2006/relationships/tags" Target="../tags/tag509.xml"/><Relationship Id="rId67" Type="http://schemas.openxmlformats.org/officeDocument/2006/relationships/tags" Target="../tags/tag551.xml"/><Relationship Id="rId272" Type="http://schemas.openxmlformats.org/officeDocument/2006/relationships/tags" Target="../tags/tag756.xml"/><Relationship Id="rId328" Type="http://schemas.openxmlformats.org/officeDocument/2006/relationships/tags" Target="../tags/tag812.xml"/><Relationship Id="rId132" Type="http://schemas.openxmlformats.org/officeDocument/2006/relationships/tags" Target="../tags/tag616.xml"/><Relationship Id="rId174" Type="http://schemas.openxmlformats.org/officeDocument/2006/relationships/tags" Target="../tags/tag658.xml"/><Relationship Id="rId381" Type="http://schemas.openxmlformats.org/officeDocument/2006/relationships/tags" Target="../tags/tag865.xml"/><Relationship Id="rId241" Type="http://schemas.openxmlformats.org/officeDocument/2006/relationships/tags" Target="../tags/tag725.xml"/><Relationship Id="rId36" Type="http://schemas.openxmlformats.org/officeDocument/2006/relationships/tags" Target="../tags/tag520.xml"/><Relationship Id="rId283" Type="http://schemas.openxmlformats.org/officeDocument/2006/relationships/tags" Target="../tags/tag767.xml"/><Relationship Id="rId339" Type="http://schemas.openxmlformats.org/officeDocument/2006/relationships/tags" Target="../tags/tag823.xml"/><Relationship Id="rId78" Type="http://schemas.openxmlformats.org/officeDocument/2006/relationships/tags" Target="../tags/tag562.xml"/><Relationship Id="rId101" Type="http://schemas.openxmlformats.org/officeDocument/2006/relationships/tags" Target="../tags/tag585.xml"/><Relationship Id="rId143" Type="http://schemas.openxmlformats.org/officeDocument/2006/relationships/tags" Target="../tags/tag627.xml"/><Relationship Id="rId185" Type="http://schemas.openxmlformats.org/officeDocument/2006/relationships/tags" Target="../tags/tag669.xml"/><Relationship Id="rId350" Type="http://schemas.openxmlformats.org/officeDocument/2006/relationships/tags" Target="../tags/tag834.xml"/><Relationship Id="rId406" Type="http://schemas.openxmlformats.org/officeDocument/2006/relationships/tags" Target="../tags/tag890.xml"/><Relationship Id="rId9" Type="http://schemas.openxmlformats.org/officeDocument/2006/relationships/tags" Target="../tags/tag493.xml"/><Relationship Id="rId210" Type="http://schemas.openxmlformats.org/officeDocument/2006/relationships/tags" Target="../tags/tag694.xml"/><Relationship Id="rId392" Type="http://schemas.openxmlformats.org/officeDocument/2006/relationships/tags" Target="../tags/tag876.xml"/><Relationship Id="rId252" Type="http://schemas.openxmlformats.org/officeDocument/2006/relationships/tags" Target="../tags/tag736.xml"/><Relationship Id="rId294" Type="http://schemas.openxmlformats.org/officeDocument/2006/relationships/tags" Target="../tags/tag778.xml"/><Relationship Id="rId308" Type="http://schemas.openxmlformats.org/officeDocument/2006/relationships/tags" Target="../tags/tag792.xml"/><Relationship Id="rId47" Type="http://schemas.openxmlformats.org/officeDocument/2006/relationships/tags" Target="../tags/tag531.xml"/><Relationship Id="rId89" Type="http://schemas.openxmlformats.org/officeDocument/2006/relationships/tags" Target="../tags/tag573.xml"/><Relationship Id="rId112" Type="http://schemas.openxmlformats.org/officeDocument/2006/relationships/tags" Target="../tags/tag596.xml"/><Relationship Id="rId154" Type="http://schemas.openxmlformats.org/officeDocument/2006/relationships/tags" Target="../tags/tag638.xml"/><Relationship Id="rId361" Type="http://schemas.openxmlformats.org/officeDocument/2006/relationships/tags" Target="../tags/tag845.xml"/><Relationship Id="rId196" Type="http://schemas.openxmlformats.org/officeDocument/2006/relationships/tags" Target="../tags/tag680.xml"/><Relationship Id="rId16" Type="http://schemas.openxmlformats.org/officeDocument/2006/relationships/tags" Target="../tags/tag500.xml"/><Relationship Id="rId221" Type="http://schemas.openxmlformats.org/officeDocument/2006/relationships/tags" Target="../tags/tag705.xml"/><Relationship Id="rId263" Type="http://schemas.openxmlformats.org/officeDocument/2006/relationships/tags" Target="../tags/tag747.xml"/><Relationship Id="rId319" Type="http://schemas.openxmlformats.org/officeDocument/2006/relationships/tags" Target="../tags/tag803.xml"/><Relationship Id="rId58" Type="http://schemas.openxmlformats.org/officeDocument/2006/relationships/tags" Target="../tags/tag542.xml"/><Relationship Id="rId123" Type="http://schemas.openxmlformats.org/officeDocument/2006/relationships/tags" Target="../tags/tag607.xml"/><Relationship Id="rId330" Type="http://schemas.openxmlformats.org/officeDocument/2006/relationships/tags" Target="../tags/tag814.xml"/><Relationship Id="rId165" Type="http://schemas.openxmlformats.org/officeDocument/2006/relationships/tags" Target="../tags/tag649.xml"/><Relationship Id="rId372" Type="http://schemas.openxmlformats.org/officeDocument/2006/relationships/tags" Target="../tags/tag856.xml"/><Relationship Id="rId232" Type="http://schemas.openxmlformats.org/officeDocument/2006/relationships/tags" Target="../tags/tag716.xml"/><Relationship Id="rId274" Type="http://schemas.openxmlformats.org/officeDocument/2006/relationships/tags" Target="../tags/tag758.xml"/><Relationship Id="rId27" Type="http://schemas.openxmlformats.org/officeDocument/2006/relationships/tags" Target="../tags/tag511.xml"/><Relationship Id="rId69" Type="http://schemas.openxmlformats.org/officeDocument/2006/relationships/tags" Target="../tags/tag553.xml"/><Relationship Id="rId134" Type="http://schemas.openxmlformats.org/officeDocument/2006/relationships/tags" Target="../tags/tag618.xml"/><Relationship Id="rId80" Type="http://schemas.openxmlformats.org/officeDocument/2006/relationships/tags" Target="../tags/tag564.xml"/><Relationship Id="rId155" Type="http://schemas.openxmlformats.org/officeDocument/2006/relationships/tags" Target="../tags/tag639.xml"/><Relationship Id="rId176" Type="http://schemas.openxmlformats.org/officeDocument/2006/relationships/tags" Target="../tags/tag660.xml"/><Relationship Id="rId197" Type="http://schemas.openxmlformats.org/officeDocument/2006/relationships/tags" Target="../tags/tag681.xml"/><Relationship Id="rId341" Type="http://schemas.openxmlformats.org/officeDocument/2006/relationships/tags" Target="../tags/tag825.xml"/><Relationship Id="rId362" Type="http://schemas.openxmlformats.org/officeDocument/2006/relationships/tags" Target="../tags/tag846.xml"/><Relationship Id="rId383" Type="http://schemas.openxmlformats.org/officeDocument/2006/relationships/tags" Target="../tags/tag867.xml"/><Relationship Id="rId201" Type="http://schemas.openxmlformats.org/officeDocument/2006/relationships/tags" Target="../tags/tag685.xml"/><Relationship Id="rId222" Type="http://schemas.openxmlformats.org/officeDocument/2006/relationships/tags" Target="../tags/tag706.xml"/><Relationship Id="rId243" Type="http://schemas.openxmlformats.org/officeDocument/2006/relationships/tags" Target="../tags/tag727.xml"/><Relationship Id="rId264" Type="http://schemas.openxmlformats.org/officeDocument/2006/relationships/tags" Target="../tags/tag748.xml"/><Relationship Id="rId285" Type="http://schemas.openxmlformats.org/officeDocument/2006/relationships/tags" Target="../tags/tag769.xml"/><Relationship Id="rId17" Type="http://schemas.openxmlformats.org/officeDocument/2006/relationships/tags" Target="../tags/tag501.xml"/><Relationship Id="rId38" Type="http://schemas.openxmlformats.org/officeDocument/2006/relationships/tags" Target="../tags/tag522.xml"/><Relationship Id="rId59" Type="http://schemas.openxmlformats.org/officeDocument/2006/relationships/tags" Target="../tags/tag543.xml"/><Relationship Id="rId103" Type="http://schemas.openxmlformats.org/officeDocument/2006/relationships/tags" Target="../tags/tag587.xml"/><Relationship Id="rId124" Type="http://schemas.openxmlformats.org/officeDocument/2006/relationships/tags" Target="../tags/tag608.xml"/><Relationship Id="rId310" Type="http://schemas.openxmlformats.org/officeDocument/2006/relationships/tags" Target="../tags/tag794.xml"/><Relationship Id="rId70" Type="http://schemas.openxmlformats.org/officeDocument/2006/relationships/tags" Target="../tags/tag554.xml"/><Relationship Id="rId91" Type="http://schemas.openxmlformats.org/officeDocument/2006/relationships/tags" Target="../tags/tag575.xml"/><Relationship Id="rId145" Type="http://schemas.openxmlformats.org/officeDocument/2006/relationships/tags" Target="../tags/tag629.xml"/><Relationship Id="rId166" Type="http://schemas.openxmlformats.org/officeDocument/2006/relationships/tags" Target="../tags/tag650.xml"/><Relationship Id="rId187" Type="http://schemas.openxmlformats.org/officeDocument/2006/relationships/tags" Target="../tags/tag671.xml"/><Relationship Id="rId331" Type="http://schemas.openxmlformats.org/officeDocument/2006/relationships/tags" Target="../tags/tag815.xml"/><Relationship Id="rId352" Type="http://schemas.openxmlformats.org/officeDocument/2006/relationships/tags" Target="../tags/tag836.xml"/><Relationship Id="rId373" Type="http://schemas.openxmlformats.org/officeDocument/2006/relationships/tags" Target="../tags/tag857.xml"/><Relationship Id="rId394" Type="http://schemas.openxmlformats.org/officeDocument/2006/relationships/tags" Target="../tags/tag878.xml"/><Relationship Id="rId408" Type="http://schemas.openxmlformats.org/officeDocument/2006/relationships/oleObject" Target="../embeddings/oleObject58.bin"/><Relationship Id="rId1" Type="http://schemas.openxmlformats.org/officeDocument/2006/relationships/tags" Target="../tags/tag485.xml"/><Relationship Id="rId212" Type="http://schemas.openxmlformats.org/officeDocument/2006/relationships/tags" Target="../tags/tag696.xml"/><Relationship Id="rId233" Type="http://schemas.openxmlformats.org/officeDocument/2006/relationships/tags" Target="../tags/tag717.xml"/><Relationship Id="rId254" Type="http://schemas.openxmlformats.org/officeDocument/2006/relationships/tags" Target="../tags/tag738.xml"/><Relationship Id="rId28" Type="http://schemas.openxmlformats.org/officeDocument/2006/relationships/tags" Target="../tags/tag512.xml"/><Relationship Id="rId49" Type="http://schemas.openxmlformats.org/officeDocument/2006/relationships/tags" Target="../tags/tag533.xml"/><Relationship Id="rId114" Type="http://schemas.openxmlformats.org/officeDocument/2006/relationships/tags" Target="../tags/tag598.xml"/><Relationship Id="rId275" Type="http://schemas.openxmlformats.org/officeDocument/2006/relationships/tags" Target="../tags/tag759.xml"/><Relationship Id="rId296" Type="http://schemas.openxmlformats.org/officeDocument/2006/relationships/tags" Target="../tags/tag780.xml"/><Relationship Id="rId300" Type="http://schemas.openxmlformats.org/officeDocument/2006/relationships/tags" Target="../tags/tag784.xml"/><Relationship Id="rId60" Type="http://schemas.openxmlformats.org/officeDocument/2006/relationships/tags" Target="../tags/tag544.xml"/><Relationship Id="rId81" Type="http://schemas.openxmlformats.org/officeDocument/2006/relationships/tags" Target="../tags/tag565.xml"/><Relationship Id="rId135" Type="http://schemas.openxmlformats.org/officeDocument/2006/relationships/tags" Target="../tags/tag619.xml"/><Relationship Id="rId156" Type="http://schemas.openxmlformats.org/officeDocument/2006/relationships/tags" Target="../tags/tag640.xml"/><Relationship Id="rId177" Type="http://schemas.openxmlformats.org/officeDocument/2006/relationships/tags" Target="../tags/tag661.xml"/><Relationship Id="rId198" Type="http://schemas.openxmlformats.org/officeDocument/2006/relationships/tags" Target="../tags/tag682.xml"/><Relationship Id="rId321" Type="http://schemas.openxmlformats.org/officeDocument/2006/relationships/tags" Target="../tags/tag805.xml"/><Relationship Id="rId342" Type="http://schemas.openxmlformats.org/officeDocument/2006/relationships/tags" Target="../tags/tag826.xml"/><Relationship Id="rId363" Type="http://schemas.openxmlformats.org/officeDocument/2006/relationships/tags" Target="../tags/tag847.xml"/><Relationship Id="rId384" Type="http://schemas.openxmlformats.org/officeDocument/2006/relationships/tags" Target="../tags/tag868.xml"/><Relationship Id="rId202" Type="http://schemas.openxmlformats.org/officeDocument/2006/relationships/tags" Target="../tags/tag686.xml"/><Relationship Id="rId223" Type="http://schemas.openxmlformats.org/officeDocument/2006/relationships/tags" Target="../tags/tag707.xml"/><Relationship Id="rId244" Type="http://schemas.openxmlformats.org/officeDocument/2006/relationships/tags" Target="../tags/tag728.xml"/><Relationship Id="rId18" Type="http://schemas.openxmlformats.org/officeDocument/2006/relationships/tags" Target="../tags/tag502.xml"/><Relationship Id="rId39" Type="http://schemas.openxmlformats.org/officeDocument/2006/relationships/tags" Target="../tags/tag523.xml"/><Relationship Id="rId265" Type="http://schemas.openxmlformats.org/officeDocument/2006/relationships/tags" Target="../tags/tag749.xml"/><Relationship Id="rId286" Type="http://schemas.openxmlformats.org/officeDocument/2006/relationships/tags" Target="../tags/tag770.xml"/><Relationship Id="rId50" Type="http://schemas.openxmlformats.org/officeDocument/2006/relationships/tags" Target="../tags/tag534.xml"/><Relationship Id="rId104" Type="http://schemas.openxmlformats.org/officeDocument/2006/relationships/tags" Target="../tags/tag588.xml"/><Relationship Id="rId125" Type="http://schemas.openxmlformats.org/officeDocument/2006/relationships/tags" Target="../tags/tag609.xml"/><Relationship Id="rId146" Type="http://schemas.openxmlformats.org/officeDocument/2006/relationships/tags" Target="../tags/tag630.xml"/><Relationship Id="rId167" Type="http://schemas.openxmlformats.org/officeDocument/2006/relationships/tags" Target="../tags/tag651.xml"/><Relationship Id="rId188" Type="http://schemas.openxmlformats.org/officeDocument/2006/relationships/tags" Target="../tags/tag672.xml"/><Relationship Id="rId311" Type="http://schemas.openxmlformats.org/officeDocument/2006/relationships/tags" Target="../tags/tag795.xml"/><Relationship Id="rId332" Type="http://schemas.openxmlformats.org/officeDocument/2006/relationships/tags" Target="../tags/tag816.xml"/><Relationship Id="rId353" Type="http://schemas.openxmlformats.org/officeDocument/2006/relationships/tags" Target="../tags/tag837.xml"/><Relationship Id="rId374" Type="http://schemas.openxmlformats.org/officeDocument/2006/relationships/tags" Target="../tags/tag858.xml"/><Relationship Id="rId395" Type="http://schemas.openxmlformats.org/officeDocument/2006/relationships/tags" Target="../tags/tag879.xml"/><Relationship Id="rId409" Type="http://schemas.openxmlformats.org/officeDocument/2006/relationships/image" Target="../media/image1.emf"/><Relationship Id="rId71" Type="http://schemas.openxmlformats.org/officeDocument/2006/relationships/tags" Target="../tags/tag555.xml"/><Relationship Id="rId92" Type="http://schemas.openxmlformats.org/officeDocument/2006/relationships/tags" Target="../tags/tag576.xml"/><Relationship Id="rId213" Type="http://schemas.openxmlformats.org/officeDocument/2006/relationships/tags" Target="../tags/tag697.xml"/><Relationship Id="rId234" Type="http://schemas.openxmlformats.org/officeDocument/2006/relationships/tags" Target="../tags/tag718.xml"/><Relationship Id="rId2" Type="http://schemas.openxmlformats.org/officeDocument/2006/relationships/tags" Target="../tags/tag486.xml"/><Relationship Id="rId29" Type="http://schemas.openxmlformats.org/officeDocument/2006/relationships/tags" Target="../tags/tag513.xml"/><Relationship Id="rId255" Type="http://schemas.openxmlformats.org/officeDocument/2006/relationships/tags" Target="../tags/tag739.xml"/><Relationship Id="rId276" Type="http://schemas.openxmlformats.org/officeDocument/2006/relationships/tags" Target="../tags/tag760.xml"/><Relationship Id="rId297" Type="http://schemas.openxmlformats.org/officeDocument/2006/relationships/tags" Target="../tags/tag781.xml"/><Relationship Id="rId40" Type="http://schemas.openxmlformats.org/officeDocument/2006/relationships/tags" Target="../tags/tag524.xml"/><Relationship Id="rId115" Type="http://schemas.openxmlformats.org/officeDocument/2006/relationships/tags" Target="../tags/tag599.xml"/><Relationship Id="rId136" Type="http://schemas.openxmlformats.org/officeDocument/2006/relationships/tags" Target="../tags/tag620.xml"/><Relationship Id="rId157" Type="http://schemas.openxmlformats.org/officeDocument/2006/relationships/tags" Target="../tags/tag641.xml"/><Relationship Id="rId178" Type="http://schemas.openxmlformats.org/officeDocument/2006/relationships/tags" Target="../tags/tag662.xml"/><Relationship Id="rId301" Type="http://schemas.openxmlformats.org/officeDocument/2006/relationships/tags" Target="../tags/tag785.xml"/><Relationship Id="rId322" Type="http://schemas.openxmlformats.org/officeDocument/2006/relationships/tags" Target="../tags/tag806.xml"/><Relationship Id="rId343" Type="http://schemas.openxmlformats.org/officeDocument/2006/relationships/tags" Target="../tags/tag827.xml"/><Relationship Id="rId364" Type="http://schemas.openxmlformats.org/officeDocument/2006/relationships/tags" Target="../tags/tag848.xml"/><Relationship Id="rId61" Type="http://schemas.openxmlformats.org/officeDocument/2006/relationships/tags" Target="../tags/tag545.xml"/><Relationship Id="rId82" Type="http://schemas.openxmlformats.org/officeDocument/2006/relationships/tags" Target="../tags/tag566.xml"/><Relationship Id="rId199" Type="http://schemas.openxmlformats.org/officeDocument/2006/relationships/tags" Target="../tags/tag683.xml"/><Relationship Id="rId203" Type="http://schemas.openxmlformats.org/officeDocument/2006/relationships/tags" Target="../tags/tag687.xml"/><Relationship Id="rId385" Type="http://schemas.openxmlformats.org/officeDocument/2006/relationships/tags" Target="../tags/tag869.xml"/><Relationship Id="rId19" Type="http://schemas.openxmlformats.org/officeDocument/2006/relationships/tags" Target="../tags/tag503.xml"/><Relationship Id="rId224" Type="http://schemas.openxmlformats.org/officeDocument/2006/relationships/tags" Target="../tags/tag708.xml"/><Relationship Id="rId245" Type="http://schemas.openxmlformats.org/officeDocument/2006/relationships/tags" Target="../tags/tag729.xml"/><Relationship Id="rId266" Type="http://schemas.openxmlformats.org/officeDocument/2006/relationships/tags" Target="../tags/tag750.xml"/><Relationship Id="rId287" Type="http://schemas.openxmlformats.org/officeDocument/2006/relationships/tags" Target="../tags/tag771.xml"/><Relationship Id="rId410" Type="http://schemas.openxmlformats.org/officeDocument/2006/relationships/image" Target="../media/image101.png"/><Relationship Id="rId30" Type="http://schemas.openxmlformats.org/officeDocument/2006/relationships/tags" Target="../tags/tag514.xml"/><Relationship Id="rId105" Type="http://schemas.openxmlformats.org/officeDocument/2006/relationships/tags" Target="../tags/tag589.xml"/><Relationship Id="rId126" Type="http://schemas.openxmlformats.org/officeDocument/2006/relationships/tags" Target="../tags/tag610.xml"/><Relationship Id="rId147" Type="http://schemas.openxmlformats.org/officeDocument/2006/relationships/tags" Target="../tags/tag631.xml"/><Relationship Id="rId168" Type="http://schemas.openxmlformats.org/officeDocument/2006/relationships/tags" Target="../tags/tag652.xml"/><Relationship Id="rId312" Type="http://schemas.openxmlformats.org/officeDocument/2006/relationships/tags" Target="../tags/tag796.xml"/><Relationship Id="rId333" Type="http://schemas.openxmlformats.org/officeDocument/2006/relationships/tags" Target="../tags/tag817.xml"/><Relationship Id="rId354" Type="http://schemas.openxmlformats.org/officeDocument/2006/relationships/tags" Target="../tags/tag838.xml"/><Relationship Id="rId51" Type="http://schemas.openxmlformats.org/officeDocument/2006/relationships/tags" Target="../tags/tag535.xml"/><Relationship Id="rId72" Type="http://schemas.openxmlformats.org/officeDocument/2006/relationships/tags" Target="../tags/tag556.xml"/><Relationship Id="rId93" Type="http://schemas.openxmlformats.org/officeDocument/2006/relationships/tags" Target="../tags/tag577.xml"/><Relationship Id="rId189" Type="http://schemas.openxmlformats.org/officeDocument/2006/relationships/tags" Target="../tags/tag673.xml"/><Relationship Id="rId375" Type="http://schemas.openxmlformats.org/officeDocument/2006/relationships/tags" Target="../tags/tag859.xml"/><Relationship Id="rId396" Type="http://schemas.openxmlformats.org/officeDocument/2006/relationships/tags" Target="../tags/tag880.xml"/><Relationship Id="rId3" Type="http://schemas.openxmlformats.org/officeDocument/2006/relationships/tags" Target="../tags/tag487.xml"/><Relationship Id="rId214" Type="http://schemas.openxmlformats.org/officeDocument/2006/relationships/tags" Target="../tags/tag698.xml"/><Relationship Id="rId235" Type="http://schemas.openxmlformats.org/officeDocument/2006/relationships/tags" Target="../tags/tag719.xml"/><Relationship Id="rId256" Type="http://schemas.openxmlformats.org/officeDocument/2006/relationships/tags" Target="../tags/tag740.xml"/><Relationship Id="rId277" Type="http://schemas.openxmlformats.org/officeDocument/2006/relationships/tags" Target="../tags/tag761.xml"/><Relationship Id="rId298" Type="http://schemas.openxmlformats.org/officeDocument/2006/relationships/tags" Target="../tags/tag782.xml"/><Relationship Id="rId400" Type="http://schemas.openxmlformats.org/officeDocument/2006/relationships/tags" Target="../tags/tag884.xml"/><Relationship Id="rId116" Type="http://schemas.openxmlformats.org/officeDocument/2006/relationships/tags" Target="../tags/tag600.xml"/><Relationship Id="rId137" Type="http://schemas.openxmlformats.org/officeDocument/2006/relationships/tags" Target="../tags/tag621.xml"/><Relationship Id="rId158" Type="http://schemas.openxmlformats.org/officeDocument/2006/relationships/tags" Target="../tags/tag642.xml"/><Relationship Id="rId302" Type="http://schemas.openxmlformats.org/officeDocument/2006/relationships/tags" Target="../tags/tag786.xml"/><Relationship Id="rId323" Type="http://schemas.openxmlformats.org/officeDocument/2006/relationships/tags" Target="../tags/tag807.xml"/><Relationship Id="rId344" Type="http://schemas.openxmlformats.org/officeDocument/2006/relationships/tags" Target="../tags/tag828.xml"/><Relationship Id="rId20" Type="http://schemas.openxmlformats.org/officeDocument/2006/relationships/tags" Target="../tags/tag504.xml"/><Relationship Id="rId41" Type="http://schemas.openxmlformats.org/officeDocument/2006/relationships/tags" Target="../tags/tag525.xml"/><Relationship Id="rId62" Type="http://schemas.openxmlformats.org/officeDocument/2006/relationships/tags" Target="../tags/tag546.xml"/><Relationship Id="rId83" Type="http://schemas.openxmlformats.org/officeDocument/2006/relationships/tags" Target="../tags/tag567.xml"/><Relationship Id="rId179" Type="http://schemas.openxmlformats.org/officeDocument/2006/relationships/tags" Target="../tags/tag663.xml"/><Relationship Id="rId365" Type="http://schemas.openxmlformats.org/officeDocument/2006/relationships/tags" Target="../tags/tag849.xml"/><Relationship Id="rId386" Type="http://schemas.openxmlformats.org/officeDocument/2006/relationships/tags" Target="../tags/tag870.xml"/><Relationship Id="rId190" Type="http://schemas.openxmlformats.org/officeDocument/2006/relationships/tags" Target="../tags/tag674.xml"/><Relationship Id="rId204" Type="http://schemas.openxmlformats.org/officeDocument/2006/relationships/tags" Target="../tags/tag688.xml"/><Relationship Id="rId225" Type="http://schemas.openxmlformats.org/officeDocument/2006/relationships/tags" Target="../tags/tag709.xml"/><Relationship Id="rId246" Type="http://schemas.openxmlformats.org/officeDocument/2006/relationships/tags" Target="../tags/tag730.xml"/><Relationship Id="rId267" Type="http://schemas.openxmlformats.org/officeDocument/2006/relationships/tags" Target="../tags/tag751.xml"/><Relationship Id="rId288" Type="http://schemas.openxmlformats.org/officeDocument/2006/relationships/tags" Target="../tags/tag772.xml"/><Relationship Id="rId411" Type="http://schemas.openxmlformats.org/officeDocument/2006/relationships/image" Target="../media/image102.png"/><Relationship Id="rId106" Type="http://schemas.openxmlformats.org/officeDocument/2006/relationships/tags" Target="../tags/tag590.xml"/><Relationship Id="rId127" Type="http://schemas.openxmlformats.org/officeDocument/2006/relationships/tags" Target="../tags/tag611.xml"/><Relationship Id="rId313" Type="http://schemas.openxmlformats.org/officeDocument/2006/relationships/tags" Target="../tags/tag797.xml"/><Relationship Id="rId10" Type="http://schemas.openxmlformats.org/officeDocument/2006/relationships/tags" Target="../tags/tag494.xml"/><Relationship Id="rId31" Type="http://schemas.openxmlformats.org/officeDocument/2006/relationships/tags" Target="../tags/tag515.xml"/><Relationship Id="rId52" Type="http://schemas.openxmlformats.org/officeDocument/2006/relationships/tags" Target="../tags/tag536.xml"/><Relationship Id="rId73" Type="http://schemas.openxmlformats.org/officeDocument/2006/relationships/tags" Target="../tags/tag557.xml"/><Relationship Id="rId94" Type="http://schemas.openxmlformats.org/officeDocument/2006/relationships/tags" Target="../tags/tag578.xml"/><Relationship Id="rId148" Type="http://schemas.openxmlformats.org/officeDocument/2006/relationships/tags" Target="../tags/tag632.xml"/><Relationship Id="rId169" Type="http://schemas.openxmlformats.org/officeDocument/2006/relationships/tags" Target="../tags/tag653.xml"/><Relationship Id="rId334" Type="http://schemas.openxmlformats.org/officeDocument/2006/relationships/tags" Target="../tags/tag818.xml"/><Relationship Id="rId355" Type="http://schemas.openxmlformats.org/officeDocument/2006/relationships/tags" Target="../tags/tag839.xml"/><Relationship Id="rId376" Type="http://schemas.openxmlformats.org/officeDocument/2006/relationships/tags" Target="../tags/tag860.xml"/><Relationship Id="rId397" Type="http://schemas.openxmlformats.org/officeDocument/2006/relationships/tags" Target="../tags/tag881.xml"/><Relationship Id="rId4" Type="http://schemas.openxmlformats.org/officeDocument/2006/relationships/tags" Target="../tags/tag488.xml"/><Relationship Id="rId180" Type="http://schemas.openxmlformats.org/officeDocument/2006/relationships/tags" Target="../tags/tag664.xml"/><Relationship Id="rId215" Type="http://schemas.openxmlformats.org/officeDocument/2006/relationships/tags" Target="../tags/tag699.xml"/><Relationship Id="rId236" Type="http://schemas.openxmlformats.org/officeDocument/2006/relationships/tags" Target="../tags/tag720.xml"/><Relationship Id="rId257" Type="http://schemas.openxmlformats.org/officeDocument/2006/relationships/tags" Target="../tags/tag741.xml"/><Relationship Id="rId278" Type="http://schemas.openxmlformats.org/officeDocument/2006/relationships/tags" Target="../tags/tag762.xml"/><Relationship Id="rId401" Type="http://schemas.openxmlformats.org/officeDocument/2006/relationships/tags" Target="../tags/tag885.xml"/><Relationship Id="rId303" Type="http://schemas.openxmlformats.org/officeDocument/2006/relationships/tags" Target="../tags/tag787.xml"/><Relationship Id="rId42" Type="http://schemas.openxmlformats.org/officeDocument/2006/relationships/tags" Target="../tags/tag526.xml"/><Relationship Id="rId84" Type="http://schemas.openxmlformats.org/officeDocument/2006/relationships/tags" Target="../tags/tag568.xml"/><Relationship Id="rId138" Type="http://schemas.openxmlformats.org/officeDocument/2006/relationships/tags" Target="../tags/tag622.xml"/><Relationship Id="rId345" Type="http://schemas.openxmlformats.org/officeDocument/2006/relationships/tags" Target="../tags/tag829.xml"/><Relationship Id="rId387" Type="http://schemas.openxmlformats.org/officeDocument/2006/relationships/tags" Target="../tags/tag871.xml"/><Relationship Id="rId191" Type="http://schemas.openxmlformats.org/officeDocument/2006/relationships/tags" Target="../tags/tag675.xml"/><Relationship Id="rId205" Type="http://schemas.openxmlformats.org/officeDocument/2006/relationships/tags" Target="../tags/tag689.xml"/><Relationship Id="rId247" Type="http://schemas.openxmlformats.org/officeDocument/2006/relationships/tags" Target="../tags/tag731.xml"/><Relationship Id="rId412" Type="http://schemas.openxmlformats.org/officeDocument/2006/relationships/image" Target="../media/image103.png"/><Relationship Id="rId107" Type="http://schemas.openxmlformats.org/officeDocument/2006/relationships/tags" Target="../tags/tag591.xml"/><Relationship Id="rId289" Type="http://schemas.openxmlformats.org/officeDocument/2006/relationships/tags" Target="../tags/tag773.xml"/><Relationship Id="rId11" Type="http://schemas.openxmlformats.org/officeDocument/2006/relationships/tags" Target="../tags/tag495.xml"/><Relationship Id="rId53" Type="http://schemas.openxmlformats.org/officeDocument/2006/relationships/tags" Target="../tags/tag537.xml"/><Relationship Id="rId149" Type="http://schemas.openxmlformats.org/officeDocument/2006/relationships/tags" Target="../tags/tag633.xml"/><Relationship Id="rId314" Type="http://schemas.openxmlformats.org/officeDocument/2006/relationships/tags" Target="../tags/tag798.xml"/><Relationship Id="rId356" Type="http://schemas.openxmlformats.org/officeDocument/2006/relationships/tags" Target="../tags/tag840.xml"/><Relationship Id="rId398" Type="http://schemas.openxmlformats.org/officeDocument/2006/relationships/tags" Target="../tags/tag882.xml"/><Relationship Id="rId95" Type="http://schemas.openxmlformats.org/officeDocument/2006/relationships/tags" Target="../tags/tag579.xml"/><Relationship Id="rId160" Type="http://schemas.openxmlformats.org/officeDocument/2006/relationships/tags" Target="../tags/tag644.xml"/><Relationship Id="rId216" Type="http://schemas.openxmlformats.org/officeDocument/2006/relationships/tags" Target="../tags/tag700.xml"/><Relationship Id="rId258" Type="http://schemas.openxmlformats.org/officeDocument/2006/relationships/tags" Target="../tags/tag742.xml"/><Relationship Id="rId22" Type="http://schemas.openxmlformats.org/officeDocument/2006/relationships/tags" Target="../tags/tag506.xml"/><Relationship Id="rId64" Type="http://schemas.openxmlformats.org/officeDocument/2006/relationships/tags" Target="../tags/tag548.xml"/><Relationship Id="rId118" Type="http://schemas.openxmlformats.org/officeDocument/2006/relationships/tags" Target="../tags/tag602.xml"/><Relationship Id="rId325" Type="http://schemas.openxmlformats.org/officeDocument/2006/relationships/tags" Target="../tags/tag809.xml"/><Relationship Id="rId367" Type="http://schemas.openxmlformats.org/officeDocument/2006/relationships/tags" Target="../tags/tag851.xml"/><Relationship Id="rId171" Type="http://schemas.openxmlformats.org/officeDocument/2006/relationships/tags" Target="../tags/tag655.xml"/><Relationship Id="rId227" Type="http://schemas.openxmlformats.org/officeDocument/2006/relationships/tags" Target="../tags/tag711.xml"/><Relationship Id="rId269" Type="http://schemas.openxmlformats.org/officeDocument/2006/relationships/tags" Target="../tags/tag753.xml"/><Relationship Id="rId33" Type="http://schemas.openxmlformats.org/officeDocument/2006/relationships/tags" Target="../tags/tag517.xml"/><Relationship Id="rId129" Type="http://schemas.openxmlformats.org/officeDocument/2006/relationships/tags" Target="../tags/tag613.xml"/><Relationship Id="rId280" Type="http://schemas.openxmlformats.org/officeDocument/2006/relationships/tags" Target="../tags/tag764.xml"/><Relationship Id="rId336" Type="http://schemas.openxmlformats.org/officeDocument/2006/relationships/tags" Target="../tags/tag820.xml"/><Relationship Id="rId75" Type="http://schemas.openxmlformats.org/officeDocument/2006/relationships/tags" Target="../tags/tag559.xml"/><Relationship Id="rId140" Type="http://schemas.openxmlformats.org/officeDocument/2006/relationships/tags" Target="../tags/tag624.xml"/><Relationship Id="rId182" Type="http://schemas.openxmlformats.org/officeDocument/2006/relationships/tags" Target="../tags/tag666.xml"/><Relationship Id="rId378" Type="http://schemas.openxmlformats.org/officeDocument/2006/relationships/tags" Target="../tags/tag862.xml"/><Relationship Id="rId403" Type="http://schemas.openxmlformats.org/officeDocument/2006/relationships/tags" Target="../tags/tag887.xml"/><Relationship Id="rId6" Type="http://schemas.openxmlformats.org/officeDocument/2006/relationships/tags" Target="../tags/tag490.xml"/><Relationship Id="rId238" Type="http://schemas.openxmlformats.org/officeDocument/2006/relationships/tags" Target="../tags/tag722.xml"/><Relationship Id="rId291" Type="http://schemas.openxmlformats.org/officeDocument/2006/relationships/tags" Target="../tags/tag775.xml"/><Relationship Id="rId305" Type="http://schemas.openxmlformats.org/officeDocument/2006/relationships/tags" Target="../tags/tag789.xml"/><Relationship Id="rId347" Type="http://schemas.openxmlformats.org/officeDocument/2006/relationships/tags" Target="../tags/tag831.xml"/><Relationship Id="rId44" Type="http://schemas.openxmlformats.org/officeDocument/2006/relationships/tags" Target="../tags/tag528.xml"/><Relationship Id="rId86" Type="http://schemas.openxmlformats.org/officeDocument/2006/relationships/tags" Target="../tags/tag570.xml"/><Relationship Id="rId151" Type="http://schemas.openxmlformats.org/officeDocument/2006/relationships/tags" Target="../tags/tag635.xml"/><Relationship Id="rId389" Type="http://schemas.openxmlformats.org/officeDocument/2006/relationships/tags" Target="../tags/tag873.xml"/><Relationship Id="rId193" Type="http://schemas.openxmlformats.org/officeDocument/2006/relationships/tags" Target="../tags/tag677.xml"/><Relationship Id="rId207" Type="http://schemas.openxmlformats.org/officeDocument/2006/relationships/tags" Target="../tags/tag691.xml"/><Relationship Id="rId249" Type="http://schemas.openxmlformats.org/officeDocument/2006/relationships/tags" Target="../tags/tag733.xml"/><Relationship Id="rId414" Type="http://schemas.openxmlformats.org/officeDocument/2006/relationships/image" Target="../media/image105.png"/><Relationship Id="rId13" Type="http://schemas.openxmlformats.org/officeDocument/2006/relationships/tags" Target="../tags/tag497.xml"/><Relationship Id="rId109" Type="http://schemas.openxmlformats.org/officeDocument/2006/relationships/tags" Target="../tags/tag593.xml"/><Relationship Id="rId260" Type="http://schemas.openxmlformats.org/officeDocument/2006/relationships/tags" Target="../tags/tag744.xml"/><Relationship Id="rId316" Type="http://schemas.openxmlformats.org/officeDocument/2006/relationships/tags" Target="../tags/tag800.xml"/><Relationship Id="rId55" Type="http://schemas.openxmlformats.org/officeDocument/2006/relationships/tags" Target="../tags/tag539.xml"/><Relationship Id="rId97" Type="http://schemas.openxmlformats.org/officeDocument/2006/relationships/tags" Target="../tags/tag581.xml"/><Relationship Id="rId120" Type="http://schemas.openxmlformats.org/officeDocument/2006/relationships/tags" Target="../tags/tag604.xml"/><Relationship Id="rId358" Type="http://schemas.openxmlformats.org/officeDocument/2006/relationships/tags" Target="../tags/tag842.xml"/><Relationship Id="rId162" Type="http://schemas.openxmlformats.org/officeDocument/2006/relationships/tags" Target="../tags/tag646.xml"/><Relationship Id="rId218" Type="http://schemas.openxmlformats.org/officeDocument/2006/relationships/tags" Target="../tags/tag702.xml"/><Relationship Id="rId271" Type="http://schemas.openxmlformats.org/officeDocument/2006/relationships/tags" Target="../tags/tag755.xml"/><Relationship Id="rId24" Type="http://schemas.openxmlformats.org/officeDocument/2006/relationships/tags" Target="../tags/tag508.xml"/><Relationship Id="rId66" Type="http://schemas.openxmlformats.org/officeDocument/2006/relationships/tags" Target="../tags/tag550.xml"/><Relationship Id="rId131" Type="http://schemas.openxmlformats.org/officeDocument/2006/relationships/tags" Target="../tags/tag615.xml"/><Relationship Id="rId327" Type="http://schemas.openxmlformats.org/officeDocument/2006/relationships/tags" Target="../tags/tag811.xml"/><Relationship Id="rId369" Type="http://schemas.openxmlformats.org/officeDocument/2006/relationships/tags" Target="../tags/tag853.xml"/><Relationship Id="rId173" Type="http://schemas.openxmlformats.org/officeDocument/2006/relationships/tags" Target="../tags/tag657.xml"/><Relationship Id="rId229" Type="http://schemas.openxmlformats.org/officeDocument/2006/relationships/tags" Target="../tags/tag713.xml"/><Relationship Id="rId380" Type="http://schemas.openxmlformats.org/officeDocument/2006/relationships/tags" Target="../tags/tag864.xml"/><Relationship Id="rId240" Type="http://schemas.openxmlformats.org/officeDocument/2006/relationships/tags" Target="../tags/tag724.xml"/><Relationship Id="rId35" Type="http://schemas.openxmlformats.org/officeDocument/2006/relationships/tags" Target="../tags/tag519.xml"/><Relationship Id="rId77" Type="http://schemas.openxmlformats.org/officeDocument/2006/relationships/tags" Target="../tags/tag561.xml"/><Relationship Id="rId100" Type="http://schemas.openxmlformats.org/officeDocument/2006/relationships/tags" Target="../tags/tag584.xml"/><Relationship Id="rId282" Type="http://schemas.openxmlformats.org/officeDocument/2006/relationships/tags" Target="../tags/tag766.xml"/><Relationship Id="rId338" Type="http://schemas.openxmlformats.org/officeDocument/2006/relationships/tags" Target="../tags/tag822.xml"/><Relationship Id="rId8" Type="http://schemas.openxmlformats.org/officeDocument/2006/relationships/tags" Target="../tags/tag492.xml"/><Relationship Id="rId142" Type="http://schemas.openxmlformats.org/officeDocument/2006/relationships/tags" Target="../tags/tag626.xml"/><Relationship Id="rId184" Type="http://schemas.openxmlformats.org/officeDocument/2006/relationships/tags" Target="../tags/tag668.xml"/><Relationship Id="rId391" Type="http://schemas.openxmlformats.org/officeDocument/2006/relationships/tags" Target="../tags/tag875.xml"/><Relationship Id="rId405" Type="http://schemas.openxmlformats.org/officeDocument/2006/relationships/tags" Target="../tags/tag889.xml"/><Relationship Id="rId251" Type="http://schemas.openxmlformats.org/officeDocument/2006/relationships/tags" Target="../tags/tag735.xml"/><Relationship Id="rId46" Type="http://schemas.openxmlformats.org/officeDocument/2006/relationships/tags" Target="../tags/tag530.xml"/><Relationship Id="rId293" Type="http://schemas.openxmlformats.org/officeDocument/2006/relationships/tags" Target="../tags/tag777.xml"/><Relationship Id="rId307" Type="http://schemas.openxmlformats.org/officeDocument/2006/relationships/tags" Target="../tags/tag791.xml"/><Relationship Id="rId349" Type="http://schemas.openxmlformats.org/officeDocument/2006/relationships/tags" Target="../tags/tag833.xml"/><Relationship Id="rId88" Type="http://schemas.openxmlformats.org/officeDocument/2006/relationships/tags" Target="../tags/tag572.xml"/><Relationship Id="rId111" Type="http://schemas.openxmlformats.org/officeDocument/2006/relationships/tags" Target="../tags/tag595.xml"/><Relationship Id="rId153" Type="http://schemas.openxmlformats.org/officeDocument/2006/relationships/tags" Target="../tags/tag637.xml"/><Relationship Id="rId195" Type="http://schemas.openxmlformats.org/officeDocument/2006/relationships/tags" Target="../tags/tag679.xml"/><Relationship Id="rId209" Type="http://schemas.openxmlformats.org/officeDocument/2006/relationships/tags" Target="../tags/tag693.xml"/><Relationship Id="rId360" Type="http://schemas.openxmlformats.org/officeDocument/2006/relationships/tags" Target="../tags/tag844.xml"/><Relationship Id="rId220" Type="http://schemas.openxmlformats.org/officeDocument/2006/relationships/tags" Target="../tags/tag704.xml"/><Relationship Id="rId15" Type="http://schemas.openxmlformats.org/officeDocument/2006/relationships/tags" Target="../tags/tag499.xml"/><Relationship Id="rId57" Type="http://schemas.openxmlformats.org/officeDocument/2006/relationships/tags" Target="../tags/tag541.xml"/><Relationship Id="rId262" Type="http://schemas.openxmlformats.org/officeDocument/2006/relationships/tags" Target="../tags/tag746.xml"/><Relationship Id="rId318" Type="http://schemas.openxmlformats.org/officeDocument/2006/relationships/tags" Target="../tags/tag802.xml"/><Relationship Id="rId99" Type="http://schemas.openxmlformats.org/officeDocument/2006/relationships/tags" Target="../tags/tag583.xml"/><Relationship Id="rId122" Type="http://schemas.openxmlformats.org/officeDocument/2006/relationships/tags" Target="../tags/tag606.xml"/><Relationship Id="rId164" Type="http://schemas.openxmlformats.org/officeDocument/2006/relationships/tags" Target="../tags/tag648.xml"/><Relationship Id="rId371" Type="http://schemas.openxmlformats.org/officeDocument/2006/relationships/tags" Target="../tags/tag855.xml"/><Relationship Id="rId26" Type="http://schemas.openxmlformats.org/officeDocument/2006/relationships/tags" Target="../tags/tag510.xml"/><Relationship Id="rId231" Type="http://schemas.openxmlformats.org/officeDocument/2006/relationships/tags" Target="../tags/tag715.xml"/><Relationship Id="rId273" Type="http://schemas.openxmlformats.org/officeDocument/2006/relationships/tags" Target="../tags/tag757.xml"/><Relationship Id="rId329" Type="http://schemas.openxmlformats.org/officeDocument/2006/relationships/tags" Target="../tags/tag813.xml"/><Relationship Id="rId68" Type="http://schemas.openxmlformats.org/officeDocument/2006/relationships/tags" Target="../tags/tag552.xml"/><Relationship Id="rId133" Type="http://schemas.openxmlformats.org/officeDocument/2006/relationships/tags" Target="../tags/tag617.xml"/><Relationship Id="rId175" Type="http://schemas.openxmlformats.org/officeDocument/2006/relationships/tags" Target="../tags/tag659.xml"/><Relationship Id="rId340" Type="http://schemas.openxmlformats.org/officeDocument/2006/relationships/tags" Target="../tags/tag824.xml"/><Relationship Id="rId200" Type="http://schemas.openxmlformats.org/officeDocument/2006/relationships/tags" Target="../tags/tag684.xml"/><Relationship Id="rId382" Type="http://schemas.openxmlformats.org/officeDocument/2006/relationships/tags" Target="../tags/tag866.xml"/><Relationship Id="rId242" Type="http://schemas.openxmlformats.org/officeDocument/2006/relationships/tags" Target="../tags/tag726.xml"/><Relationship Id="rId284" Type="http://schemas.openxmlformats.org/officeDocument/2006/relationships/tags" Target="../tags/tag768.xml"/><Relationship Id="rId37" Type="http://schemas.openxmlformats.org/officeDocument/2006/relationships/tags" Target="../tags/tag521.xml"/><Relationship Id="rId79" Type="http://schemas.openxmlformats.org/officeDocument/2006/relationships/tags" Target="../tags/tag563.xml"/><Relationship Id="rId102" Type="http://schemas.openxmlformats.org/officeDocument/2006/relationships/tags" Target="../tags/tag586.xml"/><Relationship Id="rId144" Type="http://schemas.openxmlformats.org/officeDocument/2006/relationships/tags" Target="../tags/tag628.xml"/><Relationship Id="rId90" Type="http://schemas.openxmlformats.org/officeDocument/2006/relationships/tags" Target="../tags/tag574.xml"/><Relationship Id="rId186" Type="http://schemas.openxmlformats.org/officeDocument/2006/relationships/tags" Target="../tags/tag670.xml"/><Relationship Id="rId351" Type="http://schemas.openxmlformats.org/officeDocument/2006/relationships/tags" Target="../tags/tag835.xml"/><Relationship Id="rId393" Type="http://schemas.openxmlformats.org/officeDocument/2006/relationships/tags" Target="../tags/tag877.xml"/><Relationship Id="rId407" Type="http://schemas.openxmlformats.org/officeDocument/2006/relationships/slideLayout" Target="../slideLayouts/slideLayout2.xml"/><Relationship Id="rId211" Type="http://schemas.openxmlformats.org/officeDocument/2006/relationships/tags" Target="../tags/tag695.xml"/><Relationship Id="rId253" Type="http://schemas.openxmlformats.org/officeDocument/2006/relationships/tags" Target="../tags/tag737.xml"/><Relationship Id="rId295" Type="http://schemas.openxmlformats.org/officeDocument/2006/relationships/tags" Target="../tags/tag779.xml"/><Relationship Id="rId309" Type="http://schemas.openxmlformats.org/officeDocument/2006/relationships/tags" Target="../tags/tag793.xml"/><Relationship Id="rId48" Type="http://schemas.openxmlformats.org/officeDocument/2006/relationships/tags" Target="../tags/tag532.xml"/><Relationship Id="rId113" Type="http://schemas.openxmlformats.org/officeDocument/2006/relationships/tags" Target="../tags/tag597.xml"/><Relationship Id="rId320" Type="http://schemas.openxmlformats.org/officeDocument/2006/relationships/tags" Target="../tags/tag80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89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3.xml"/><Relationship Id="rId1" Type="http://schemas.openxmlformats.org/officeDocument/2006/relationships/tags" Target="../tags/tag892.xml"/><Relationship Id="rId6" Type="http://schemas.openxmlformats.org/officeDocument/2006/relationships/image" Target="../media/image108.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5.xml"/><Relationship Id="rId1" Type="http://schemas.openxmlformats.org/officeDocument/2006/relationships/tags" Target="../tags/tag894.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61.bin"/></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7.xml"/><Relationship Id="rId1" Type="http://schemas.openxmlformats.org/officeDocument/2006/relationships/tags" Target="../tags/tag896.xml"/><Relationship Id="rId6" Type="http://schemas.openxmlformats.org/officeDocument/2006/relationships/image" Target="../media/image109.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9.xml"/><Relationship Id="rId1" Type="http://schemas.openxmlformats.org/officeDocument/2006/relationships/tags" Target="../tags/tag898.xml"/><Relationship Id="rId6" Type="http://schemas.openxmlformats.org/officeDocument/2006/relationships/image" Target="../media/image110.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tags" Target="../tags/tag902.xml"/><Relationship Id="rId7" Type="http://schemas.openxmlformats.org/officeDocument/2006/relationships/slideLayout" Target="../slideLayouts/slideLayout2.xml"/><Relationship Id="rId2" Type="http://schemas.openxmlformats.org/officeDocument/2006/relationships/tags" Target="../tags/tag901.xml"/><Relationship Id="rId1" Type="http://schemas.openxmlformats.org/officeDocument/2006/relationships/tags" Target="../tags/tag900.xml"/><Relationship Id="rId6" Type="http://schemas.openxmlformats.org/officeDocument/2006/relationships/tags" Target="../tags/tag905.xml"/><Relationship Id="rId11" Type="http://schemas.openxmlformats.org/officeDocument/2006/relationships/image" Target="../media/image490.png"/><Relationship Id="rId5" Type="http://schemas.openxmlformats.org/officeDocument/2006/relationships/tags" Target="../tags/tag904.xml"/><Relationship Id="rId10" Type="http://schemas.openxmlformats.org/officeDocument/2006/relationships/tags" Target="../tags/tag904.xml"/><Relationship Id="rId4" Type="http://schemas.openxmlformats.org/officeDocument/2006/relationships/tags" Target="../tags/tag903.xml"/><Relationship Id="rId9" Type="http://schemas.openxmlformats.org/officeDocument/2006/relationships/image" Target="../media/image1.emf"/></Relationships>
</file>

<file path=ppt/slides/_rels/slide74.xml.rels><?xml version="1.0" encoding="UTF-8" standalone="yes"?>
<Relationships xmlns="http://schemas.openxmlformats.org/package/2006/relationships"><Relationship Id="rId3" Type="http://schemas.openxmlformats.org/officeDocument/2006/relationships/tags" Target="../tags/tag908.xml"/><Relationship Id="rId7" Type="http://schemas.openxmlformats.org/officeDocument/2006/relationships/image" Target="../media/image111.png"/><Relationship Id="rId2" Type="http://schemas.openxmlformats.org/officeDocument/2006/relationships/tags" Target="../tags/tag907.xml"/><Relationship Id="rId1" Type="http://schemas.openxmlformats.org/officeDocument/2006/relationships/tags" Target="../tags/tag906.x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0.xml"/><Relationship Id="rId1" Type="http://schemas.openxmlformats.org/officeDocument/2006/relationships/tags" Target="../tags/tag909.xml"/><Relationship Id="rId6" Type="http://schemas.openxmlformats.org/officeDocument/2006/relationships/image" Target="../media/image112.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911.xml"/><Relationship Id="rId5" Type="http://schemas.openxmlformats.org/officeDocument/2006/relationships/image" Target="../media/image113.png"/><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13" Type="http://schemas.openxmlformats.org/officeDocument/2006/relationships/tags" Target="../tags/tag924.xml"/><Relationship Id="rId18" Type="http://schemas.openxmlformats.org/officeDocument/2006/relationships/tags" Target="../tags/tag929.xml"/><Relationship Id="rId26" Type="http://schemas.openxmlformats.org/officeDocument/2006/relationships/tags" Target="../tags/tag937.xml"/><Relationship Id="rId3" Type="http://schemas.openxmlformats.org/officeDocument/2006/relationships/tags" Target="../tags/tag914.xml"/><Relationship Id="rId21" Type="http://schemas.openxmlformats.org/officeDocument/2006/relationships/tags" Target="../tags/tag932.xml"/><Relationship Id="rId34" Type="http://schemas.openxmlformats.org/officeDocument/2006/relationships/slide" Target="slide64.xml"/><Relationship Id="rId7" Type="http://schemas.openxmlformats.org/officeDocument/2006/relationships/tags" Target="../tags/tag918.xml"/><Relationship Id="rId12" Type="http://schemas.openxmlformats.org/officeDocument/2006/relationships/tags" Target="../tags/tag923.xml"/><Relationship Id="rId17" Type="http://schemas.openxmlformats.org/officeDocument/2006/relationships/tags" Target="../tags/tag928.xml"/><Relationship Id="rId25" Type="http://schemas.openxmlformats.org/officeDocument/2006/relationships/tags" Target="../tags/tag936.xml"/><Relationship Id="rId33" Type="http://schemas.openxmlformats.org/officeDocument/2006/relationships/slide" Target="slide77.xml"/><Relationship Id="rId2" Type="http://schemas.openxmlformats.org/officeDocument/2006/relationships/tags" Target="../tags/tag913.xml"/><Relationship Id="rId16" Type="http://schemas.openxmlformats.org/officeDocument/2006/relationships/tags" Target="../tags/tag927.xml"/><Relationship Id="rId20" Type="http://schemas.openxmlformats.org/officeDocument/2006/relationships/tags" Target="../tags/tag931.xml"/><Relationship Id="rId29" Type="http://schemas.openxmlformats.org/officeDocument/2006/relationships/slide" Target="slide87.xml"/><Relationship Id="rId1" Type="http://schemas.openxmlformats.org/officeDocument/2006/relationships/tags" Target="../tags/tag912.xml"/><Relationship Id="rId6" Type="http://schemas.openxmlformats.org/officeDocument/2006/relationships/tags" Target="../tags/tag917.xml"/><Relationship Id="rId11" Type="http://schemas.openxmlformats.org/officeDocument/2006/relationships/tags" Target="../tags/tag922.xml"/><Relationship Id="rId24" Type="http://schemas.openxmlformats.org/officeDocument/2006/relationships/tags" Target="../tags/tag935.xml"/><Relationship Id="rId32" Type="http://schemas.openxmlformats.org/officeDocument/2006/relationships/slide" Target="slide80.xml"/><Relationship Id="rId5" Type="http://schemas.openxmlformats.org/officeDocument/2006/relationships/tags" Target="../tags/tag916.xml"/><Relationship Id="rId15" Type="http://schemas.openxmlformats.org/officeDocument/2006/relationships/tags" Target="../tags/tag926.xml"/><Relationship Id="rId23" Type="http://schemas.openxmlformats.org/officeDocument/2006/relationships/tags" Target="../tags/tag934.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921.xml"/><Relationship Id="rId19" Type="http://schemas.openxmlformats.org/officeDocument/2006/relationships/tags" Target="../tags/tag930.xml"/><Relationship Id="rId31" Type="http://schemas.openxmlformats.org/officeDocument/2006/relationships/slide" Target="slide83.xml"/><Relationship Id="rId4" Type="http://schemas.openxmlformats.org/officeDocument/2006/relationships/tags" Target="../tags/tag915.xml"/><Relationship Id="rId9" Type="http://schemas.openxmlformats.org/officeDocument/2006/relationships/tags" Target="../tags/tag920.xml"/><Relationship Id="rId14" Type="http://schemas.openxmlformats.org/officeDocument/2006/relationships/tags" Target="../tags/tag925.xml"/><Relationship Id="rId22" Type="http://schemas.openxmlformats.org/officeDocument/2006/relationships/tags" Target="../tags/tag933.xml"/><Relationship Id="rId27" Type="http://schemas.openxmlformats.org/officeDocument/2006/relationships/tags" Target="../tags/tag938.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919.xml"/></Relationships>
</file>

<file path=ppt/slides/_rels/slide7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941.xml"/><Relationship Id="rId7" Type="http://schemas.openxmlformats.org/officeDocument/2006/relationships/image" Target="../media/image114.png"/><Relationship Id="rId2" Type="http://schemas.openxmlformats.org/officeDocument/2006/relationships/tags" Target="../tags/tag940.xml"/><Relationship Id="rId1" Type="http://schemas.openxmlformats.org/officeDocument/2006/relationships/tags" Target="../tags/tag939.x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3.xml"/><Relationship Id="rId1" Type="http://schemas.openxmlformats.org/officeDocument/2006/relationships/tags" Target="../tags/tag942.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13" Type="http://schemas.openxmlformats.org/officeDocument/2006/relationships/tags" Target="../tags/tag956.xml"/><Relationship Id="rId18" Type="http://schemas.openxmlformats.org/officeDocument/2006/relationships/tags" Target="../tags/tag961.xml"/><Relationship Id="rId26" Type="http://schemas.openxmlformats.org/officeDocument/2006/relationships/tags" Target="../tags/tag969.xml"/><Relationship Id="rId3" Type="http://schemas.openxmlformats.org/officeDocument/2006/relationships/tags" Target="../tags/tag946.xml"/><Relationship Id="rId21" Type="http://schemas.openxmlformats.org/officeDocument/2006/relationships/tags" Target="../tags/tag964.xml"/><Relationship Id="rId34" Type="http://schemas.openxmlformats.org/officeDocument/2006/relationships/slide" Target="slide64.xml"/><Relationship Id="rId7" Type="http://schemas.openxmlformats.org/officeDocument/2006/relationships/tags" Target="../tags/tag950.xml"/><Relationship Id="rId12" Type="http://schemas.openxmlformats.org/officeDocument/2006/relationships/tags" Target="../tags/tag955.xml"/><Relationship Id="rId17" Type="http://schemas.openxmlformats.org/officeDocument/2006/relationships/tags" Target="../tags/tag960.xml"/><Relationship Id="rId25" Type="http://schemas.openxmlformats.org/officeDocument/2006/relationships/tags" Target="../tags/tag968.xml"/><Relationship Id="rId33" Type="http://schemas.openxmlformats.org/officeDocument/2006/relationships/slide" Target="slide77.xml"/><Relationship Id="rId2" Type="http://schemas.openxmlformats.org/officeDocument/2006/relationships/tags" Target="../tags/tag945.xml"/><Relationship Id="rId16" Type="http://schemas.openxmlformats.org/officeDocument/2006/relationships/tags" Target="../tags/tag959.xml"/><Relationship Id="rId20" Type="http://schemas.openxmlformats.org/officeDocument/2006/relationships/tags" Target="../tags/tag963.xml"/><Relationship Id="rId29" Type="http://schemas.openxmlformats.org/officeDocument/2006/relationships/slide" Target="slide87.xml"/><Relationship Id="rId1" Type="http://schemas.openxmlformats.org/officeDocument/2006/relationships/tags" Target="../tags/tag944.xml"/><Relationship Id="rId6" Type="http://schemas.openxmlformats.org/officeDocument/2006/relationships/tags" Target="../tags/tag949.xml"/><Relationship Id="rId11" Type="http://schemas.openxmlformats.org/officeDocument/2006/relationships/tags" Target="../tags/tag954.xml"/><Relationship Id="rId24" Type="http://schemas.openxmlformats.org/officeDocument/2006/relationships/tags" Target="../tags/tag967.xml"/><Relationship Id="rId32" Type="http://schemas.openxmlformats.org/officeDocument/2006/relationships/slide" Target="slide80.xml"/><Relationship Id="rId5" Type="http://schemas.openxmlformats.org/officeDocument/2006/relationships/tags" Target="../tags/tag948.xml"/><Relationship Id="rId15" Type="http://schemas.openxmlformats.org/officeDocument/2006/relationships/tags" Target="../tags/tag958.xml"/><Relationship Id="rId23" Type="http://schemas.openxmlformats.org/officeDocument/2006/relationships/tags" Target="../tags/tag966.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953.xml"/><Relationship Id="rId19" Type="http://schemas.openxmlformats.org/officeDocument/2006/relationships/tags" Target="../tags/tag962.xml"/><Relationship Id="rId31" Type="http://schemas.openxmlformats.org/officeDocument/2006/relationships/slide" Target="slide83.xml"/><Relationship Id="rId4" Type="http://schemas.openxmlformats.org/officeDocument/2006/relationships/tags" Target="../tags/tag947.xml"/><Relationship Id="rId9" Type="http://schemas.openxmlformats.org/officeDocument/2006/relationships/tags" Target="../tags/tag952.xml"/><Relationship Id="rId14" Type="http://schemas.openxmlformats.org/officeDocument/2006/relationships/tags" Target="../tags/tag957.xml"/><Relationship Id="rId22" Type="http://schemas.openxmlformats.org/officeDocument/2006/relationships/tags" Target="../tags/tag965.xml"/><Relationship Id="rId27" Type="http://schemas.openxmlformats.org/officeDocument/2006/relationships/tags" Target="../tags/tag970.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95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2.xml"/><Relationship Id="rId1" Type="http://schemas.openxmlformats.org/officeDocument/2006/relationships/tags" Target="../tags/tag971.xml"/><Relationship Id="rId6" Type="http://schemas.openxmlformats.org/officeDocument/2006/relationships/image" Target="../media/image116.png"/><Relationship Id="rId5" Type="http://schemas.openxmlformats.org/officeDocument/2006/relationships/image" Target="../media/image1.emf"/><Relationship Id="rId4" Type="http://schemas.openxmlformats.org/officeDocument/2006/relationships/oleObject" Target="../embeddings/oleObject70.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4.xml"/><Relationship Id="rId1" Type="http://schemas.openxmlformats.org/officeDocument/2006/relationships/tags" Target="../tags/tag973.xml"/><Relationship Id="rId6" Type="http://schemas.openxmlformats.org/officeDocument/2006/relationships/image" Target="../media/image117.png"/><Relationship Id="rId5" Type="http://schemas.openxmlformats.org/officeDocument/2006/relationships/image" Target="../media/image1.emf"/><Relationship Id="rId4" Type="http://schemas.openxmlformats.org/officeDocument/2006/relationships/oleObject" Target="../embeddings/oleObject71.bin"/></Relationships>
</file>

<file path=ppt/slides/_rels/slide83.xml.rels><?xml version="1.0" encoding="UTF-8" standalone="yes"?>
<Relationships xmlns="http://schemas.openxmlformats.org/package/2006/relationships"><Relationship Id="rId13" Type="http://schemas.openxmlformats.org/officeDocument/2006/relationships/tags" Target="../tags/tag987.xml"/><Relationship Id="rId18" Type="http://schemas.openxmlformats.org/officeDocument/2006/relationships/tags" Target="../tags/tag992.xml"/><Relationship Id="rId26" Type="http://schemas.openxmlformats.org/officeDocument/2006/relationships/tags" Target="../tags/tag1000.xml"/><Relationship Id="rId3" Type="http://schemas.openxmlformats.org/officeDocument/2006/relationships/tags" Target="../tags/tag977.xml"/><Relationship Id="rId21" Type="http://schemas.openxmlformats.org/officeDocument/2006/relationships/tags" Target="../tags/tag995.xml"/><Relationship Id="rId34" Type="http://schemas.openxmlformats.org/officeDocument/2006/relationships/slide" Target="slide64.xml"/><Relationship Id="rId7" Type="http://schemas.openxmlformats.org/officeDocument/2006/relationships/tags" Target="../tags/tag981.xml"/><Relationship Id="rId12" Type="http://schemas.openxmlformats.org/officeDocument/2006/relationships/tags" Target="../tags/tag986.xml"/><Relationship Id="rId17" Type="http://schemas.openxmlformats.org/officeDocument/2006/relationships/tags" Target="../tags/tag991.xml"/><Relationship Id="rId25" Type="http://schemas.openxmlformats.org/officeDocument/2006/relationships/tags" Target="../tags/tag999.xml"/><Relationship Id="rId33" Type="http://schemas.openxmlformats.org/officeDocument/2006/relationships/slide" Target="slide77.xml"/><Relationship Id="rId2" Type="http://schemas.openxmlformats.org/officeDocument/2006/relationships/tags" Target="../tags/tag976.xml"/><Relationship Id="rId16" Type="http://schemas.openxmlformats.org/officeDocument/2006/relationships/tags" Target="../tags/tag990.xml"/><Relationship Id="rId20" Type="http://schemas.openxmlformats.org/officeDocument/2006/relationships/tags" Target="../tags/tag994.xml"/><Relationship Id="rId29" Type="http://schemas.openxmlformats.org/officeDocument/2006/relationships/slide" Target="slide87.xml"/><Relationship Id="rId1" Type="http://schemas.openxmlformats.org/officeDocument/2006/relationships/tags" Target="../tags/tag975.xml"/><Relationship Id="rId6" Type="http://schemas.openxmlformats.org/officeDocument/2006/relationships/tags" Target="../tags/tag980.xml"/><Relationship Id="rId11" Type="http://schemas.openxmlformats.org/officeDocument/2006/relationships/tags" Target="../tags/tag985.xml"/><Relationship Id="rId24" Type="http://schemas.openxmlformats.org/officeDocument/2006/relationships/tags" Target="../tags/tag998.xml"/><Relationship Id="rId32" Type="http://schemas.openxmlformats.org/officeDocument/2006/relationships/slide" Target="slide80.xml"/><Relationship Id="rId5" Type="http://schemas.openxmlformats.org/officeDocument/2006/relationships/tags" Target="../tags/tag979.xml"/><Relationship Id="rId15" Type="http://schemas.openxmlformats.org/officeDocument/2006/relationships/tags" Target="../tags/tag989.xml"/><Relationship Id="rId23" Type="http://schemas.openxmlformats.org/officeDocument/2006/relationships/tags" Target="../tags/tag997.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984.xml"/><Relationship Id="rId19" Type="http://schemas.openxmlformats.org/officeDocument/2006/relationships/tags" Target="../tags/tag993.xml"/><Relationship Id="rId31" Type="http://schemas.openxmlformats.org/officeDocument/2006/relationships/slide" Target="slide83.xml"/><Relationship Id="rId4" Type="http://schemas.openxmlformats.org/officeDocument/2006/relationships/tags" Target="../tags/tag978.xml"/><Relationship Id="rId9" Type="http://schemas.openxmlformats.org/officeDocument/2006/relationships/tags" Target="../tags/tag983.xml"/><Relationship Id="rId14" Type="http://schemas.openxmlformats.org/officeDocument/2006/relationships/tags" Target="../tags/tag988.xml"/><Relationship Id="rId22" Type="http://schemas.openxmlformats.org/officeDocument/2006/relationships/tags" Target="../tags/tag996.xml"/><Relationship Id="rId27" Type="http://schemas.openxmlformats.org/officeDocument/2006/relationships/tags" Target="../tags/tag1001.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98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3.xml"/><Relationship Id="rId1" Type="http://schemas.openxmlformats.org/officeDocument/2006/relationships/tags" Target="../tags/tag1002.xml"/><Relationship Id="rId5" Type="http://schemas.openxmlformats.org/officeDocument/2006/relationships/image" Target="../media/image1.emf"/><Relationship Id="rId4" Type="http://schemas.openxmlformats.org/officeDocument/2006/relationships/oleObject" Target="../embeddings/oleObject72.bin"/></Relationships>
</file>

<file path=ppt/slides/_rels/slide85.xml.rels><?xml version="1.0" encoding="UTF-8" standalone="yes"?>
<Relationships xmlns="http://schemas.openxmlformats.org/package/2006/relationships"><Relationship Id="rId13" Type="http://schemas.openxmlformats.org/officeDocument/2006/relationships/tags" Target="../tags/tag1016.xml"/><Relationship Id="rId18" Type="http://schemas.openxmlformats.org/officeDocument/2006/relationships/tags" Target="../tags/tag1021.xml"/><Relationship Id="rId26" Type="http://schemas.openxmlformats.org/officeDocument/2006/relationships/tags" Target="../tags/tag1029.xml"/><Relationship Id="rId3" Type="http://schemas.openxmlformats.org/officeDocument/2006/relationships/tags" Target="../tags/tag1006.xml"/><Relationship Id="rId21" Type="http://schemas.openxmlformats.org/officeDocument/2006/relationships/tags" Target="../tags/tag1024.xml"/><Relationship Id="rId34" Type="http://schemas.openxmlformats.org/officeDocument/2006/relationships/slide" Target="slide64.xml"/><Relationship Id="rId7" Type="http://schemas.openxmlformats.org/officeDocument/2006/relationships/tags" Target="../tags/tag1010.xml"/><Relationship Id="rId12" Type="http://schemas.openxmlformats.org/officeDocument/2006/relationships/tags" Target="../tags/tag1015.xml"/><Relationship Id="rId17" Type="http://schemas.openxmlformats.org/officeDocument/2006/relationships/tags" Target="../tags/tag1020.xml"/><Relationship Id="rId25" Type="http://schemas.openxmlformats.org/officeDocument/2006/relationships/tags" Target="../tags/tag1028.xml"/><Relationship Id="rId33" Type="http://schemas.openxmlformats.org/officeDocument/2006/relationships/slide" Target="slide77.xml"/><Relationship Id="rId2" Type="http://schemas.openxmlformats.org/officeDocument/2006/relationships/tags" Target="../tags/tag1005.xml"/><Relationship Id="rId16" Type="http://schemas.openxmlformats.org/officeDocument/2006/relationships/tags" Target="../tags/tag1019.xml"/><Relationship Id="rId20" Type="http://schemas.openxmlformats.org/officeDocument/2006/relationships/tags" Target="../tags/tag1023.xml"/><Relationship Id="rId29" Type="http://schemas.openxmlformats.org/officeDocument/2006/relationships/slide" Target="slide87.xml"/><Relationship Id="rId1" Type="http://schemas.openxmlformats.org/officeDocument/2006/relationships/tags" Target="../tags/tag1004.xml"/><Relationship Id="rId6" Type="http://schemas.openxmlformats.org/officeDocument/2006/relationships/tags" Target="../tags/tag1009.xml"/><Relationship Id="rId11" Type="http://schemas.openxmlformats.org/officeDocument/2006/relationships/tags" Target="../tags/tag1014.xml"/><Relationship Id="rId24" Type="http://schemas.openxmlformats.org/officeDocument/2006/relationships/tags" Target="../tags/tag1027.xml"/><Relationship Id="rId32" Type="http://schemas.openxmlformats.org/officeDocument/2006/relationships/slide" Target="slide80.xml"/><Relationship Id="rId5" Type="http://schemas.openxmlformats.org/officeDocument/2006/relationships/tags" Target="../tags/tag1008.xml"/><Relationship Id="rId15" Type="http://schemas.openxmlformats.org/officeDocument/2006/relationships/tags" Target="../tags/tag1018.xml"/><Relationship Id="rId23" Type="http://schemas.openxmlformats.org/officeDocument/2006/relationships/tags" Target="../tags/tag1026.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1013.xml"/><Relationship Id="rId19" Type="http://schemas.openxmlformats.org/officeDocument/2006/relationships/tags" Target="../tags/tag1022.xml"/><Relationship Id="rId31" Type="http://schemas.openxmlformats.org/officeDocument/2006/relationships/slide" Target="slide83.xml"/><Relationship Id="rId4" Type="http://schemas.openxmlformats.org/officeDocument/2006/relationships/tags" Target="../tags/tag1007.xml"/><Relationship Id="rId9" Type="http://schemas.openxmlformats.org/officeDocument/2006/relationships/tags" Target="../tags/tag1012.xml"/><Relationship Id="rId14" Type="http://schemas.openxmlformats.org/officeDocument/2006/relationships/tags" Target="../tags/tag1017.xml"/><Relationship Id="rId22" Type="http://schemas.openxmlformats.org/officeDocument/2006/relationships/tags" Target="../tags/tag1025.xml"/><Relationship Id="rId27" Type="http://schemas.openxmlformats.org/officeDocument/2006/relationships/tags" Target="../tags/tag1030.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101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2.xml"/><Relationship Id="rId1" Type="http://schemas.openxmlformats.org/officeDocument/2006/relationships/tags" Target="../tags/tag1031.xml"/><Relationship Id="rId6" Type="http://schemas.openxmlformats.org/officeDocument/2006/relationships/image" Target="../media/image118.png"/><Relationship Id="rId5" Type="http://schemas.openxmlformats.org/officeDocument/2006/relationships/image" Target="../media/image1.emf"/><Relationship Id="rId4" Type="http://schemas.openxmlformats.org/officeDocument/2006/relationships/oleObject" Target="../embeddings/oleObject73.bin"/></Relationships>
</file>

<file path=ppt/slides/_rels/slide87.xml.rels><?xml version="1.0" encoding="UTF-8" standalone="yes"?>
<Relationships xmlns="http://schemas.openxmlformats.org/package/2006/relationships"><Relationship Id="rId13" Type="http://schemas.openxmlformats.org/officeDocument/2006/relationships/tags" Target="../tags/tag1045.xml"/><Relationship Id="rId18" Type="http://schemas.openxmlformats.org/officeDocument/2006/relationships/tags" Target="../tags/tag1050.xml"/><Relationship Id="rId26" Type="http://schemas.openxmlformats.org/officeDocument/2006/relationships/tags" Target="../tags/tag1058.xml"/><Relationship Id="rId3" Type="http://schemas.openxmlformats.org/officeDocument/2006/relationships/tags" Target="../tags/tag1035.xml"/><Relationship Id="rId21" Type="http://schemas.openxmlformats.org/officeDocument/2006/relationships/tags" Target="../tags/tag1053.xml"/><Relationship Id="rId34" Type="http://schemas.openxmlformats.org/officeDocument/2006/relationships/slide" Target="slide64.xml"/><Relationship Id="rId7" Type="http://schemas.openxmlformats.org/officeDocument/2006/relationships/tags" Target="../tags/tag1039.xml"/><Relationship Id="rId12" Type="http://schemas.openxmlformats.org/officeDocument/2006/relationships/tags" Target="../tags/tag1044.xml"/><Relationship Id="rId17" Type="http://schemas.openxmlformats.org/officeDocument/2006/relationships/tags" Target="../tags/tag1049.xml"/><Relationship Id="rId25" Type="http://schemas.openxmlformats.org/officeDocument/2006/relationships/tags" Target="../tags/tag1057.xml"/><Relationship Id="rId33" Type="http://schemas.openxmlformats.org/officeDocument/2006/relationships/slide" Target="slide77.xml"/><Relationship Id="rId2" Type="http://schemas.openxmlformats.org/officeDocument/2006/relationships/tags" Target="../tags/tag1034.xml"/><Relationship Id="rId16" Type="http://schemas.openxmlformats.org/officeDocument/2006/relationships/tags" Target="../tags/tag1048.xml"/><Relationship Id="rId20" Type="http://schemas.openxmlformats.org/officeDocument/2006/relationships/tags" Target="../tags/tag1052.xml"/><Relationship Id="rId29" Type="http://schemas.openxmlformats.org/officeDocument/2006/relationships/slide" Target="slide87.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tags" Target="../tags/tag1043.xml"/><Relationship Id="rId24" Type="http://schemas.openxmlformats.org/officeDocument/2006/relationships/tags" Target="../tags/tag1056.xml"/><Relationship Id="rId32" Type="http://schemas.openxmlformats.org/officeDocument/2006/relationships/slide" Target="slide80.xml"/><Relationship Id="rId5" Type="http://schemas.openxmlformats.org/officeDocument/2006/relationships/tags" Target="../tags/tag1037.xml"/><Relationship Id="rId15" Type="http://schemas.openxmlformats.org/officeDocument/2006/relationships/tags" Target="../tags/tag1047.xml"/><Relationship Id="rId23" Type="http://schemas.openxmlformats.org/officeDocument/2006/relationships/tags" Target="../tags/tag1055.xml"/><Relationship Id="rId28" Type="http://schemas.openxmlformats.org/officeDocument/2006/relationships/slideLayout" Target="../slideLayouts/slideLayout6.xml"/><Relationship Id="rId36" Type="http://schemas.openxmlformats.org/officeDocument/2006/relationships/slide" Target="slide58.xml"/><Relationship Id="rId10" Type="http://schemas.openxmlformats.org/officeDocument/2006/relationships/tags" Target="../tags/tag1042.xml"/><Relationship Id="rId19" Type="http://schemas.openxmlformats.org/officeDocument/2006/relationships/tags" Target="../tags/tag1051.xml"/><Relationship Id="rId31" Type="http://schemas.openxmlformats.org/officeDocument/2006/relationships/slide" Target="slide83.xml"/><Relationship Id="rId4" Type="http://schemas.openxmlformats.org/officeDocument/2006/relationships/tags" Target="../tags/tag1036.xml"/><Relationship Id="rId9" Type="http://schemas.openxmlformats.org/officeDocument/2006/relationships/tags" Target="../tags/tag1041.xml"/><Relationship Id="rId14" Type="http://schemas.openxmlformats.org/officeDocument/2006/relationships/tags" Target="../tags/tag1046.xml"/><Relationship Id="rId22" Type="http://schemas.openxmlformats.org/officeDocument/2006/relationships/tags" Target="../tags/tag1054.xml"/><Relationship Id="rId27" Type="http://schemas.openxmlformats.org/officeDocument/2006/relationships/tags" Target="../tags/tag1059.xml"/><Relationship Id="rId30" Type="http://schemas.openxmlformats.org/officeDocument/2006/relationships/slide" Target="slide85.xml"/><Relationship Id="rId35" Type="http://schemas.openxmlformats.org/officeDocument/2006/relationships/slide" Target="slide60.xml"/><Relationship Id="rId8" Type="http://schemas.openxmlformats.org/officeDocument/2006/relationships/tags" Target="../tags/tag104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1.xml"/><Relationship Id="rId1" Type="http://schemas.openxmlformats.org/officeDocument/2006/relationships/tags" Target="../tags/tag1060.xml"/><Relationship Id="rId6" Type="http://schemas.openxmlformats.org/officeDocument/2006/relationships/image" Target="../media/image119.png"/><Relationship Id="rId5" Type="http://schemas.openxmlformats.org/officeDocument/2006/relationships/image" Target="../media/image1.emf"/><Relationship Id="rId4" Type="http://schemas.openxmlformats.org/officeDocument/2006/relationships/oleObject" Target="../embeddings/oleObject74.bin"/></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3.xml"/><Relationship Id="rId1" Type="http://schemas.openxmlformats.org/officeDocument/2006/relationships/tags" Target="../tags/tag1062.xml"/><Relationship Id="rId6" Type="http://schemas.openxmlformats.org/officeDocument/2006/relationships/image" Target="../media/image120.png"/><Relationship Id="rId5" Type="http://schemas.openxmlformats.org/officeDocument/2006/relationships/image" Target="../media/image1.emf"/><Relationship Id="rId4" Type="http://schemas.openxmlformats.org/officeDocument/2006/relationships/oleObject" Target="../embeddings/oleObject75.bin"/></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13" Type="http://schemas.openxmlformats.org/officeDocument/2006/relationships/tags" Target="../tags/tag1076.xml"/><Relationship Id="rId18" Type="http://schemas.openxmlformats.org/officeDocument/2006/relationships/tags" Target="../tags/tag1081.xml"/><Relationship Id="rId26" Type="http://schemas.openxmlformats.org/officeDocument/2006/relationships/tags" Target="../tags/tag1089.xml"/><Relationship Id="rId3" Type="http://schemas.openxmlformats.org/officeDocument/2006/relationships/tags" Target="../tags/tag1066.xml"/><Relationship Id="rId21" Type="http://schemas.openxmlformats.org/officeDocument/2006/relationships/tags" Target="../tags/tag1084.xml"/><Relationship Id="rId34" Type="http://schemas.openxmlformats.org/officeDocument/2006/relationships/slide" Target="slide54.xml"/><Relationship Id="rId7" Type="http://schemas.openxmlformats.org/officeDocument/2006/relationships/tags" Target="../tags/tag1070.xml"/><Relationship Id="rId12" Type="http://schemas.openxmlformats.org/officeDocument/2006/relationships/tags" Target="../tags/tag1075.xml"/><Relationship Id="rId17" Type="http://schemas.openxmlformats.org/officeDocument/2006/relationships/tags" Target="../tags/tag1080.xml"/><Relationship Id="rId25" Type="http://schemas.openxmlformats.org/officeDocument/2006/relationships/tags" Target="../tags/tag1088.xml"/><Relationship Id="rId33" Type="http://schemas.openxmlformats.org/officeDocument/2006/relationships/slide" Target="slide56.xml"/><Relationship Id="rId2" Type="http://schemas.openxmlformats.org/officeDocument/2006/relationships/tags" Target="../tags/tag1065.xml"/><Relationship Id="rId16" Type="http://schemas.openxmlformats.org/officeDocument/2006/relationships/tags" Target="../tags/tag1079.xml"/><Relationship Id="rId20" Type="http://schemas.openxmlformats.org/officeDocument/2006/relationships/tags" Target="../tags/tag1083.xml"/><Relationship Id="rId29" Type="http://schemas.openxmlformats.org/officeDocument/2006/relationships/slide" Target="slide138.xml"/><Relationship Id="rId1" Type="http://schemas.openxmlformats.org/officeDocument/2006/relationships/tags" Target="../tags/tag1064.xml"/><Relationship Id="rId6" Type="http://schemas.openxmlformats.org/officeDocument/2006/relationships/tags" Target="../tags/tag1069.xml"/><Relationship Id="rId11" Type="http://schemas.openxmlformats.org/officeDocument/2006/relationships/tags" Target="../tags/tag1074.xml"/><Relationship Id="rId24" Type="http://schemas.openxmlformats.org/officeDocument/2006/relationships/tags" Target="../tags/tag1087.xml"/><Relationship Id="rId32" Type="http://schemas.openxmlformats.org/officeDocument/2006/relationships/slide" Target="slide90.xml"/><Relationship Id="rId5" Type="http://schemas.openxmlformats.org/officeDocument/2006/relationships/tags" Target="../tags/tag1068.xml"/><Relationship Id="rId15" Type="http://schemas.openxmlformats.org/officeDocument/2006/relationships/tags" Target="../tags/tag1078.xml"/><Relationship Id="rId23" Type="http://schemas.openxmlformats.org/officeDocument/2006/relationships/tags" Target="../tags/tag1086.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073.xml"/><Relationship Id="rId19" Type="http://schemas.openxmlformats.org/officeDocument/2006/relationships/tags" Target="../tags/tag1082.xml"/><Relationship Id="rId31" Type="http://schemas.openxmlformats.org/officeDocument/2006/relationships/slide" Target="slide101.xml"/><Relationship Id="rId4" Type="http://schemas.openxmlformats.org/officeDocument/2006/relationships/tags" Target="../tags/tag1067.xml"/><Relationship Id="rId9" Type="http://schemas.openxmlformats.org/officeDocument/2006/relationships/tags" Target="../tags/tag1072.xml"/><Relationship Id="rId14" Type="http://schemas.openxmlformats.org/officeDocument/2006/relationships/tags" Target="../tags/tag1077.xml"/><Relationship Id="rId22" Type="http://schemas.openxmlformats.org/officeDocument/2006/relationships/tags" Target="../tags/tag1085.xml"/><Relationship Id="rId27" Type="http://schemas.openxmlformats.org/officeDocument/2006/relationships/tags" Target="../tags/tag1090.xml"/><Relationship Id="rId30" Type="http://schemas.openxmlformats.org/officeDocument/2006/relationships/slide" Target="slide113.xml"/><Relationship Id="rId35" Type="http://schemas.openxmlformats.org/officeDocument/2006/relationships/slide" Target="slide13.xml"/><Relationship Id="rId8" Type="http://schemas.openxmlformats.org/officeDocument/2006/relationships/tags" Target="../tags/tag107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2.xml"/><Relationship Id="rId1" Type="http://schemas.openxmlformats.org/officeDocument/2006/relationships/tags" Target="../tags/tag1091.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92.xml.rels><?xml version="1.0" encoding="UTF-8" standalone="yes"?>
<Relationships xmlns="http://schemas.openxmlformats.org/package/2006/relationships"><Relationship Id="rId8" Type="http://schemas.openxmlformats.org/officeDocument/2006/relationships/tags" Target="../tags/tag1100.xml"/><Relationship Id="rId13" Type="http://schemas.openxmlformats.org/officeDocument/2006/relationships/tags" Target="../tags/tag1105.xml"/><Relationship Id="rId18" Type="http://schemas.openxmlformats.org/officeDocument/2006/relationships/slide" Target="slide97.xml"/><Relationship Id="rId3" Type="http://schemas.openxmlformats.org/officeDocument/2006/relationships/tags" Target="../tags/tag1095.xml"/><Relationship Id="rId7" Type="http://schemas.openxmlformats.org/officeDocument/2006/relationships/tags" Target="../tags/tag1099.xml"/><Relationship Id="rId12" Type="http://schemas.openxmlformats.org/officeDocument/2006/relationships/tags" Target="../tags/tag1104.xml"/><Relationship Id="rId17" Type="http://schemas.openxmlformats.org/officeDocument/2006/relationships/slide" Target="slide99.xml"/><Relationship Id="rId2" Type="http://schemas.openxmlformats.org/officeDocument/2006/relationships/tags" Target="../tags/tag1094.xml"/><Relationship Id="rId16" Type="http://schemas.openxmlformats.org/officeDocument/2006/relationships/slideLayout" Target="../slideLayouts/slideLayout6.xml"/><Relationship Id="rId20" Type="http://schemas.openxmlformats.org/officeDocument/2006/relationships/slide" Target="slide92.xml"/><Relationship Id="rId1" Type="http://schemas.openxmlformats.org/officeDocument/2006/relationships/tags" Target="../tags/tag1093.xml"/><Relationship Id="rId6" Type="http://schemas.openxmlformats.org/officeDocument/2006/relationships/tags" Target="../tags/tag1098.xml"/><Relationship Id="rId11" Type="http://schemas.openxmlformats.org/officeDocument/2006/relationships/tags" Target="../tags/tag1103.xml"/><Relationship Id="rId5" Type="http://schemas.openxmlformats.org/officeDocument/2006/relationships/tags" Target="../tags/tag1097.xml"/><Relationship Id="rId15" Type="http://schemas.openxmlformats.org/officeDocument/2006/relationships/tags" Target="../tags/tag1107.xml"/><Relationship Id="rId10" Type="http://schemas.openxmlformats.org/officeDocument/2006/relationships/tags" Target="../tags/tag1102.xml"/><Relationship Id="rId19" Type="http://schemas.openxmlformats.org/officeDocument/2006/relationships/slide" Target="slide95.xml"/><Relationship Id="rId4" Type="http://schemas.openxmlformats.org/officeDocument/2006/relationships/tags" Target="../tags/tag1096.xml"/><Relationship Id="rId9" Type="http://schemas.openxmlformats.org/officeDocument/2006/relationships/tags" Target="../tags/tag1101.xml"/><Relationship Id="rId14" Type="http://schemas.openxmlformats.org/officeDocument/2006/relationships/tags" Target="../tags/tag110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9.xml"/><Relationship Id="rId1" Type="http://schemas.openxmlformats.org/officeDocument/2006/relationships/tags" Target="../tags/tag1108.xml"/><Relationship Id="rId6" Type="http://schemas.openxmlformats.org/officeDocument/2006/relationships/image" Target="../media/image121.pn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1.xml"/><Relationship Id="rId1" Type="http://schemas.openxmlformats.org/officeDocument/2006/relationships/tags" Target="../tags/tag1110.xml"/><Relationship Id="rId6" Type="http://schemas.openxmlformats.org/officeDocument/2006/relationships/image" Target="../media/image122.png"/><Relationship Id="rId5" Type="http://schemas.openxmlformats.org/officeDocument/2006/relationships/image" Target="../media/image1.emf"/><Relationship Id="rId4" Type="http://schemas.openxmlformats.org/officeDocument/2006/relationships/oleObject" Target="../embeddings/oleObject78.bin"/></Relationships>
</file>

<file path=ppt/slides/_rels/slide95.xml.rels><?xml version="1.0" encoding="UTF-8" standalone="yes"?>
<Relationships xmlns="http://schemas.openxmlformats.org/package/2006/relationships"><Relationship Id="rId8" Type="http://schemas.openxmlformats.org/officeDocument/2006/relationships/tags" Target="../tags/tag1119.xml"/><Relationship Id="rId13" Type="http://schemas.openxmlformats.org/officeDocument/2006/relationships/tags" Target="../tags/tag1124.xml"/><Relationship Id="rId18" Type="http://schemas.openxmlformats.org/officeDocument/2006/relationships/slide" Target="slide97.xml"/><Relationship Id="rId3" Type="http://schemas.openxmlformats.org/officeDocument/2006/relationships/tags" Target="../tags/tag1114.xml"/><Relationship Id="rId7" Type="http://schemas.openxmlformats.org/officeDocument/2006/relationships/tags" Target="../tags/tag1118.xml"/><Relationship Id="rId12" Type="http://schemas.openxmlformats.org/officeDocument/2006/relationships/tags" Target="../tags/tag1123.xml"/><Relationship Id="rId17" Type="http://schemas.openxmlformats.org/officeDocument/2006/relationships/slide" Target="slide99.xml"/><Relationship Id="rId2" Type="http://schemas.openxmlformats.org/officeDocument/2006/relationships/tags" Target="../tags/tag1113.xml"/><Relationship Id="rId16" Type="http://schemas.openxmlformats.org/officeDocument/2006/relationships/slideLayout" Target="../slideLayouts/slideLayout6.xml"/><Relationship Id="rId20" Type="http://schemas.openxmlformats.org/officeDocument/2006/relationships/slide" Target="slide92.xml"/><Relationship Id="rId1" Type="http://schemas.openxmlformats.org/officeDocument/2006/relationships/tags" Target="../tags/tag1112.xml"/><Relationship Id="rId6" Type="http://schemas.openxmlformats.org/officeDocument/2006/relationships/tags" Target="../tags/tag1117.xml"/><Relationship Id="rId11" Type="http://schemas.openxmlformats.org/officeDocument/2006/relationships/tags" Target="../tags/tag1122.xml"/><Relationship Id="rId5" Type="http://schemas.openxmlformats.org/officeDocument/2006/relationships/tags" Target="../tags/tag1116.xml"/><Relationship Id="rId15" Type="http://schemas.openxmlformats.org/officeDocument/2006/relationships/tags" Target="../tags/tag1126.xml"/><Relationship Id="rId10" Type="http://schemas.openxmlformats.org/officeDocument/2006/relationships/tags" Target="../tags/tag1121.xml"/><Relationship Id="rId19" Type="http://schemas.openxmlformats.org/officeDocument/2006/relationships/slide" Target="slide95.xml"/><Relationship Id="rId4" Type="http://schemas.openxmlformats.org/officeDocument/2006/relationships/tags" Target="../tags/tag1115.xml"/><Relationship Id="rId9" Type="http://schemas.openxmlformats.org/officeDocument/2006/relationships/tags" Target="../tags/tag1120.xml"/><Relationship Id="rId14" Type="http://schemas.openxmlformats.org/officeDocument/2006/relationships/tags" Target="../tags/tag112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8.xml"/><Relationship Id="rId1" Type="http://schemas.openxmlformats.org/officeDocument/2006/relationships/tags" Target="../tags/tag1127.xml"/><Relationship Id="rId6" Type="http://schemas.openxmlformats.org/officeDocument/2006/relationships/image" Target="../media/image123.png"/><Relationship Id="rId5" Type="http://schemas.openxmlformats.org/officeDocument/2006/relationships/image" Target="../media/image1.emf"/><Relationship Id="rId4" Type="http://schemas.openxmlformats.org/officeDocument/2006/relationships/oleObject" Target="../embeddings/oleObject79.bin"/></Relationships>
</file>

<file path=ppt/slides/_rels/slide97.xml.rels><?xml version="1.0" encoding="UTF-8" standalone="yes"?>
<Relationships xmlns="http://schemas.openxmlformats.org/package/2006/relationships"><Relationship Id="rId8" Type="http://schemas.openxmlformats.org/officeDocument/2006/relationships/tags" Target="../tags/tag1136.xml"/><Relationship Id="rId13" Type="http://schemas.openxmlformats.org/officeDocument/2006/relationships/tags" Target="../tags/tag1141.xml"/><Relationship Id="rId18" Type="http://schemas.openxmlformats.org/officeDocument/2006/relationships/oleObject" Target="../embeddings/oleObject80.bin"/><Relationship Id="rId3" Type="http://schemas.openxmlformats.org/officeDocument/2006/relationships/tags" Target="../tags/tag1131.xml"/><Relationship Id="rId21" Type="http://schemas.openxmlformats.org/officeDocument/2006/relationships/slide" Target="slide97.xml"/><Relationship Id="rId7" Type="http://schemas.openxmlformats.org/officeDocument/2006/relationships/tags" Target="../tags/tag1135.xml"/><Relationship Id="rId12" Type="http://schemas.openxmlformats.org/officeDocument/2006/relationships/tags" Target="../tags/tag1140.xml"/><Relationship Id="rId17" Type="http://schemas.openxmlformats.org/officeDocument/2006/relationships/slideLayout" Target="../slideLayouts/slideLayout6.xml"/><Relationship Id="rId2" Type="http://schemas.openxmlformats.org/officeDocument/2006/relationships/tags" Target="../tags/tag1130.xml"/><Relationship Id="rId16" Type="http://schemas.openxmlformats.org/officeDocument/2006/relationships/tags" Target="../tags/tag1144.xml"/><Relationship Id="rId20" Type="http://schemas.openxmlformats.org/officeDocument/2006/relationships/slide" Target="slide99.xml"/><Relationship Id="rId1" Type="http://schemas.openxmlformats.org/officeDocument/2006/relationships/tags" Target="../tags/tag1129.xml"/><Relationship Id="rId6" Type="http://schemas.openxmlformats.org/officeDocument/2006/relationships/tags" Target="../tags/tag1134.xml"/><Relationship Id="rId11" Type="http://schemas.openxmlformats.org/officeDocument/2006/relationships/tags" Target="../tags/tag1139.xml"/><Relationship Id="rId5" Type="http://schemas.openxmlformats.org/officeDocument/2006/relationships/tags" Target="../tags/tag1133.xml"/><Relationship Id="rId15" Type="http://schemas.openxmlformats.org/officeDocument/2006/relationships/tags" Target="../tags/tag1143.xml"/><Relationship Id="rId23" Type="http://schemas.openxmlformats.org/officeDocument/2006/relationships/slide" Target="slide92.xml"/><Relationship Id="rId10" Type="http://schemas.openxmlformats.org/officeDocument/2006/relationships/tags" Target="../tags/tag1138.xml"/><Relationship Id="rId19" Type="http://schemas.openxmlformats.org/officeDocument/2006/relationships/image" Target="../media/image1.emf"/><Relationship Id="rId4" Type="http://schemas.openxmlformats.org/officeDocument/2006/relationships/tags" Target="../tags/tag1132.xml"/><Relationship Id="rId9" Type="http://schemas.openxmlformats.org/officeDocument/2006/relationships/tags" Target="../tags/tag1137.xml"/><Relationship Id="rId14" Type="http://schemas.openxmlformats.org/officeDocument/2006/relationships/tags" Target="../tags/tag1142.xml"/><Relationship Id="rId22" Type="http://schemas.openxmlformats.org/officeDocument/2006/relationships/slide" Target="slide95.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6.xml"/><Relationship Id="rId1" Type="http://schemas.openxmlformats.org/officeDocument/2006/relationships/tags" Target="../tags/tag1145.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99.xml.rels><?xml version="1.0" encoding="UTF-8" standalone="yes"?>
<Relationships xmlns="http://schemas.openxmlformats.org/package/2006/relationships"><Relationship Id="rId8" Type="http://schemas.openxmlformats.org/officeDocument/2006/relationships/tags" Target="../tags/tag1154.xml"/><Relationship Id="rId13" Type="http://schemas.openxmlformats.org/officeDocument/2006/relationships/tags" Target="../tags/tag1159.xml"/><Relationship Id="rId18" Type="http://schemas.openxmlformats.org/officeDocument/2006/relationships/slide" Target="slide97.xml"/><Relationship Id="rId3" Type="http://schemas.openxmlformats.org/officeDocument/2006/relationships/tags" Target="../tags/tag1149.xml"/><Relationship Id="rId7" Type="http://schemas.openxmlformats.org/officeDocument/2006/relationships/tags" Target="../tags/tag1153.xml"/><Relationship Id="rId12" Type="http://schemas.openxmlformats.org/officeDocument/2006/relationships/tags" Target="../tags/tag1158.xml"/><Relationship Id="rId17" Type="http://schemas.openxmlformats.org/officeDocument/2006/relationships/slide" Target="slide99.xml"/><Relationship Id="rId2" Type="http://schemas.openxmlformats.org/officeDocument/2006/relationships/tags" Target="../tags/tag1148.xml"/><Relationship Id="rId16" Type="http://schemas.openxmlformats.org/officeDocument/2006/relationships/slideLayout" Target="../slideLayouts/slideLayout6.xml"/><Relationship Id="rId20" Type="http://schemas.openxmlformats.org/officeDocument/2006/relationships/slide" Target="slide92.xml"/><Relationship Id="rId1" Type="http://schemas.openxmlformats.org/officeDocument/2006/relationships/tags" Target="../tags/tag1147.xml"/><Relationship Id="rId6" Type="http://schemas.openxmlformats.org/officeDocument/2006/relationships/tags" Target="../tags/tag1152.xml"/><Relationship Id="rId11" Type="http://schemas.openxmlformats.org/officeDocument/2006/relationships/tags" Target="../tags/tag1157.xml"/><Relationship Id="rId5" Type="http://schemas.openxmlformats.org/officeDocument/2006/relationships/tags" Target="../tags/tag1151.xml"/><Relationship Id="rId15" Type="http://schemas.openxmlformats.org/officeDocument/2006/relationships/tags" Target="../tags/tag1161.xml"/><Relationship Id="rId10" Type="http://schemas.openxmlformats.org/officeDocument/2006/relationships/tags" Target="../tags/tag1156.xml"/><Relationship Id="rId19" Type="http://schemas.openxmlformats.org/officeDocument/2006/relationships/slide" Target="slide95.xml"/><Relationship Id="rId4" Type="http://schemas.openxmlformats.org/officeDocument/2006/relationships/tags" Target="../tags/tag1150.xml"/><Relationship Id="rId9" Type="http://schemas.openxmlformats.org/officeDocument/2006/relationships/tags" Target="../tags/tag1155.xml"/><Relationship Id="rId14" Type="http://schemas.openxmlformats.org/officeDocument/2006/relationships/tags" Target="../tags/tag1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a:t>
            </a:r>
            <a:endParaRPr lang="en-US" altLang="zh-CN" dirty="0">
              <a:latin typeface="+mn-lt"/>
            </a:endParaRPr>
          </a:p>
          <a:p>
            <a:pPr lvl="1"/>
            <a:r>
              <a:rPr lang="zh-CN" altLang="en-US" dirty="0">
                <a:latin typeface="+mn-lt"/>
              </a:rPr>
              <a:t>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和三维高斯散点图，从隐式场或点云中提取表面</a:t>
            </a:r>
            <a:endParaRPr lang="en-US" altLang="zh-CN" dirty="0">
              <a:latin typeface="+mn-lt"/>
            </a:endParaRPr>
          </a:p>
          <a:p>
            <a:pPr lvl="1"/>
            <a:r>
              <a:rPr lang="zh-CN" altLang="en-US" dirty="0">
                <a:latin typeface="+mn-lt"/>
              </a:rPr>
              <a:t>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a:t>
            </a:r>
            <a:endParaRPr lang="en-US" altLang="zh-CN" dirty="0">
              <a:latin typeface="+mn-lt"/>
            </a:endParaRPr>
          </a:p>
          <a:p>
            <a:pPr lvl="1"/>
            <a:r>
              <a:rPr lang="zh-CN" altLang="en-US" dirty="0">
                <a:latin typeface="+mn-lt"/>
              </a:rPr>
              <a:t>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基于深度图的方法是基于学习方法的主要类别</a:t>
            </a:r>
            <a:endParaRPr lang="en-US" altLang="zh-CN" b="1" dirty="0">
              <a:solidFill>
                <a:srgbClr val="FF0000"/>
              </a:solidFill>
              <a:latin typeface="+mn-lt"/>
            </a:endParaRPr>
          </a:p>
          <a:p>
            <a:pPr lvl="1"/>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 </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3045212"/>
              </a:xfrm>
              <a:prstGeom prst="rect">
                <a:avLst/>
              </a:prstGeom>
              <a:blipFill>
                <a:blip r:embed="rId6"/>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 </a:t>
                </a:r>
                <a:r>
                  <a:rPr lang="en-US" altLang="zh-CN" dirty="0" err="1">
                    <a:latin typeface="+mn-lt"/>
                  </a:rPr>
                  <a:t>NeRF</a:t>
                </a:r>
                <a:r>
                  <a:rPr lang="en-US" altLang="zh-CN" dirty="0">
                    <a:latin typeface="+mn-lt"/>
                  </a:rPr>
                  <a:t> </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b="1" i="1" dirty="0" smtClean="0">
                        <a:latin typeface="Cambria Math" panose="02040503050406030204" pitchFamily="18" charset="0"/>
                      </a:rPr>
                      <m:t>𝒑</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b="1" i="1" dirty="0">
                                  <a:latin typeface="Cambria Math" panose="02040503050406030204" pitchFamily="18" charset="0"/>
                                </a:rPr>
                                <m:t>𝒑</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5072420"/>
              </a:xfrm>
              <a:prstGeom prst="rect">
                <a:avLst/>
              </a:prstGeom>
              <a:blipFill>
                <a:blip r:embed="rId6"/>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b="1" i="1" dirty="0">
                                          <a:latin typeface="Cambria Math" panose="02040503050406030204" pitchFamily="18" charset="0"/>
                                        </a:rPr>
                                        <m:t>𝒑</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 </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 </a:t>
                </a:r>
                <a:r>
                  <a:rPr lang="en-US" altLang="zh-CN" dirty="0">
                    <a:latin typeface="+mn-lt"/>
                  </a:rPr>
                  <a:t>TSDF </a:t>
                </a:r>
                <a:r>
                  <a:rPr lang="zh-CN" altLang="en-US" dirty="0">
                    <a:latin typeface="+mn-lt"/>
                  </a:rPr>
                  <a:t>体素，这些方法则像 </a:t>
                </a:r>
                <a:r>
                  <a:rPr lang="en-US" altLang="zh-CN" dirty="0" err="1">
                    <a:latin typeface="+mn-lt"/>
                  </a:rPr>
                  <a:t>NeRF</a:t>
                </a:r>
                <a:r>
                  <a:rPr lang="en-US" altLang="zh-CN" dirty="0">
                    <a:latin typeface="+mn-lt"/>
                  </a:rPr>
                  <a:t> </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 </a:t>
                </a:r>
                <a:r>
                  <a:rPr lang="en-US" altLang="zh-CN" dirty="0" err="1">
                    <a:latin typeface="+mn-lt"/>
                  </a:rPr>
                  <a:t>NeRF</a:t>
                </a:r>
                <a:r>
                  <a:rPr lang="zh-CN" altLang="en-US" dirty="0">
                    <a:latin typeface="+mn-lt"/>
                  </a:rPr>
                  <a:t>）会在几何上存在歧义，因此一些后续方法通过显式几何监督改进了重建，例如，单目深度</a:t>
                </a:r>
                <a:r>
                  <a:rPr lang="en-US" altLang="zh-CN" dirty="0">
                    <a:latin typeface="+mn-lt"/>
                  </a:rPr>
                  <a:t>/</a:t>
                </a:r>
                <a:r>
                  <a:rPr lang="zh-CN" altLang="en-US" dirty="0">
                    <a:latin typeface="+mn-lt"/>
                  </a:rPr>
                  <a:t>法线先验和稀疏 </a:t>
                </a:r>
                <a:r>
                  <a:rPr lang="en-US" altLang="zh-CN" dirty="0" err="1">
                    <a:latin typeface="+mn-lt"/>
                  </a:rPr>
                  <a:t>SfM</a:t>
                </a:r>
                <a:r>
                  <a:rPr lang="en-US" altLang="zh-CN" dirty="0">
                    <a:latin typeface="+mn-lt"/>
                  </a:rPr>
                  <a:t> </a:t>
                </a:r>
                <a:r>
                  <a:rPr lang="zh-CN" altLang="en-US" dirty="0">
                    <a:latin typeface="+mn-lt"/>
                  </a:rPr>
                  <a:t>点云</a:t>
                </a:r>
                <a:endParaRPr lang="en-US" altLang="zh-CN" dirty="0">
                  <a:latin typeface="+mn-lt"/>
                </a:endParaRPr>
              </a:p>
              <a:p>
                <a:pPr lvl="1"/>
                <a:r>
                  <a:rPr lang="zh-CN" altLang="en-US" dirty="0">
                    <a:latin typeface="+mn-lt"/>
                  </a:rPr>
                  <a:t>受 </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 </a:t>
                </a:r>
                <a:r>
                  <a:rPr lang="en-US" altLang="zh-CN" dirty="0" err="1">
                    <a:latin typeface="+mn-lt"/>
                  </a:rPr>
                  <a:t>NeRF</a:t>
                </a:r>
                <a:r>
                  <a:rPr lang="en-US" altLang="zh-CN" dirty="0">
                    <a:latin typeface="+mn-lt"/>
                  </a:rPr>
                  <a:t> </a:t>
                </a:r>
                <a:r>
                  <a:rPr lang="zh-CN" altLang="en-US" dirty="0">
                    <a:latin typeface="+mn-lt"/>
                  </a:rPr>
                  <a:t>通常需要为每个新场景进行训练的缺点，一些最新方法提出了即使在稀疏视图设置下也能进行通用隐式重建的流程。具体来说，这些方法将 </a:t>
                </a:r>
                <a:r>
                  <a:rPr lang="en-US" altLang="zh-CN" dirty="0">
                    <a:latin typeface="+mn-lt"/>
                  </a:rPr>
                  <a:t>3D </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 </a:t>
                </a:r>
                <a:r>
                  <a:rPr lang="en-US" altLang="zh-CN" dirty="0">
                    <a:latin typeface="+mn-lt"/>
                  </a:rPr>
                  <a:t>MVS </a:t>
                </a:r>
                <a:r>
                  <a:rPr lang="zh-CN" altLang="en-US" dirty="0">
                    <a:latin typeface="+mn-lt"/>
                  </a:rPr>
                  <a:t>方法使用多视图间的照片一致性来预测深度。然而，这种假设对于具有反射的亮面而言是无效的，因此它们无法准确地重建亮面。相比之下，一些 </a:t>
                </a:r>
                <a:r>
                  <a:rPr lang="en-US" altLang="zh-CN" dirty="0" err="1">
                    <a:latin typeface="+mn-lt"/>
                  </a:rPr>
                  <a:t>NeRF</a:t>
                </a:r>
                <a:r>
                  <a:rPr lang="en-US" altLang="zh-CN" dirty="0">
                    <a:latin typeface="+mn-lt"/>
                  </a:rPr>
                  <a:t> </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 </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 </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599" cy="5132807"/>
              </a:xfrm>
              <a:prstGeom prst="rect">
                <a:avLst/>
              </a:prstGeom>
              <a:blipFill>
                <a:blip r:embed="rId6"/>
                <a:stretch>
                  <a:fillRect l="-290" r="-1680"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1" smtClean="0">
                                  <a:latin typeface="Cambria Math" panose="02040503050406030204" pitchFamily="18" charset="0"/>
                                  <a:ea typeface="Cambria Math" panose="02040503050406030204" pitchFamily="18" charset="0"/>
                                </a:rPr>
                                <m:t>𝜮</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是任意位置</a:t>
                </a:r>
              </a:p>
              <a:p>
                <a:pPr lvl="1"/>
                <a14:m>
                  <m:oMath xmlns:m="http://schemas.openxmlformats.org/officeDocument/2006/math">
                    <m:r>
                      <a:rPr lang="el-GR" altLang="zh-CN" b="1" i="1" smtClean="0">
                        <a:latin typeface="Cambria Math" panose="02040503050406030204" pitchFamily="18" charset="0"/>
                        <a:ea typeface="Cambria Math" panose="02040503050406030204" pitchFamily="18" charset="0"/>
                      </a:rPr>
                      <m:t>𝜮</m:t>
                    </m:r>
                  </m:oMath>
                </a14:m>
                <a:r>
                  <a:rPr lang="zh-CN" altLang="en-US" dirty="0">
                    <a:latin typeface="+mn-lt"/>
                  </a:rPr>
                  <a:t>由缩放矩阵</a:t>
                </a:r>
                <a14:m>
                  <m:oMath xmlns:m="http://schemas.openxmlformats.org/officeDocument/2006/math">
                    <m:r>
                      <a:rPr lang="zh-CN" altLang="en-US" b="1" i="1" dirty="0" smtClean="0">
                        <a:latin typeface="Cambria Math" panose="02040503050406030204" pitchFamily="18" charset="0"/>
                      </a:rPr>
                      <m:t>𝑺</m:t>
                    </m:r>
                  </m:oMath>
                </a14:m>
                <a:r>
                  <a:rPr lang="zh-CN" altLang="en-US" dirty="0">
                    <a:latin typeface="+mn-lt"/>
                  </a:rPr>
                  <a:t>和旋转矩阵</a:t>
                </a:r>
                <a14:m>
                  <m:oMath xmlns:m="http://schemas.openxmlformats.org/officeDocument/2006/math">
                    <m:r>
                      <a:rPr lang="zh-CN" altLang="en-US" b="1" i="1" dirty="0" smtClean="0">
                        <a:latin typeface="Cambria Math" panose="02040503050406030204" pitchFamily="18" charset="0"/>
                      </a:rPr>
                      <m:t>𝑹</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𝑹𝑺</m:t>
                      </m:r>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𝑺</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b="1" i="1" dirty="0">
                              <a:latin typeface="Cambria Math" panose="02040503050406030204" pitchFamily="18" charset="0"/>
                            </a:rPr>
                            <m:t>𝑹</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b="1" i="1" dirty="0" smtClean="0">
                        <a:latin typeface="Cambria Math" panose="02040503050406030204" pitchFamily="18" charset="0"/>
                      </a:rPr>
                      <m:t>𝒄</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b="1" i="1" dirty="0">
                                  <a:latin typeface="Cambria Math" panose="02040503050406030204" pitchFamily="18" charset="0"/>
                                </a:rPr>
                                <m:t>𝒄</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dirty="0" smtClean="0">
                        <a:latin typeface="Cambria Math" panose="02040503050406030204" pitchFamily="18" charset="0"/>
                      </a:rPr>
                      <m:t>𝒙</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𝑪</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𝑪</m:t>
                                        </m:r>
                                      </m:e>
                                      <m:sub>
                                        <m:r>
                                          <m:rPr>
                                            <m:sty m:val="p"/>
                                          </m:rPr>
                                          <a:rPr lang="en-US" altLang="zh-CN" b="0" i="0" smtClean="0">
                                            <a:latin typeface="Cambria Math" panose="02040503050406030204" pitchFamily="18" charset="0"/>
                                          </a:rPr>
                                          <m:t>gt</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4528956"/>
              </a:xfrm>
              <a:prstGeom prst="rect">
                <a:avLst/>
              </a:prstGeom>
              <a:blipFill>
                <a:blip r:embed="rId6"/>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 </a:t>
            </a:r>
            <a:r>
              <a:rPr lang="en-US" altLang="zh-CN" dirty="0">
                <a:latin typeface="+mn-lt"/>
              </a:rPr>
              <a:t>3DGS </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a:latin typeface="+mn-lt"/>
              </a:rPr>
              <a:t>MVSNet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 </a:t>
            </a:r>
            <a:r>
              <a:rPr lang="en-US" altLang="zh-CN" dirty="0">
                <a:latin typeface="+mn-lt"/>
              </a:rPr>
              <a:t>3D </a:t>
            </a:r>
            <a:r>
              <a:rPr lang="zh-CN" altLang="en-US" dirty="0">
                <a:latin typeface="+mn-lt"/>
              </a:rPr>
              <a:t>信息，然后查询这个空间存储器来预测 </a:t>
            </a:r>
            <a:r>
              <a:rPr lang="en-US" altLang="zh-CN" dirty="0">
                <a:latin typeface="+mn-lt"/>
              </a:rPr>
              <a:t>3D </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 </a:t>
            </a:r>
            <a:r>
              <a:rPr lang="en-US" altLang="zh-CN" dirty="0">
                <a:latin typeface="+mn-lt"/>
              </a:rPr>
              <a:t>MVS </a:t>
            </a:r>
            <a:r>
              <a:rPr lang="zh-CN" altLang="en-US" dirty="0">
                <a:latin typeface="+mn-lt"/>
              </a:rPr>
              <a:t>方法通常在 </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 </a:t>
            </a:r>
            <a:r>
              <a:rPr lang="en-US" altLang="zh-CN" dirty="0">
                <a:latin typeface="+mn-lt"/>
              </a:rPr>
              <a:t>ETH3D </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 </a:t>
            </a:r>
            <a:r>
              <a:rPr lang="en-US" altLang="zh-CN" dirty="0">
                <a:latin typeface="+mn-lt"/>
              </a:rPr>
              <a:t>DTU </a:t>
            </a:r>
            <a:r>
              <a:rPr lang="zh-CN" altLang="en-US" dirty="0">
                <a:latin typeface="+mn-lt"/>
              </a:rPr>
              <a:t>数据集上的 </a:t>
            </a:r>
            <a:r>
              <a:rPr lang="en-US" altLang="zh-CN" dirty="0">
                <a:latin typeface="+mn-lt"/>
              </a:rPr>
              <a:t>GPU </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为公平比较，实验在一台配备 </a:t>
            </a:r>
            <a:r>
              <a:rPr lang="en-US" altLang="zh-CN" dirty="0">
                <a:latin typeface="+mn-lt"/>
              </a:rPr>
              <a:t>NVIDIA 2080 Ti GPU </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 </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 </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 </a:t>
            </a:r>
            <a:r>
              <a:rPr lang="en-US" altLang="zh-CN" dirty="0">
                <a:latin typeface="+mn-lt"/>
              </a:rPr>
              <a:t>MVS </a:t>
            </a:r>
            <a:r>
              <a:rPr lang="zh-CN" altLang="en-US" dirty="0">
                <a:latin typeface="+mn-lt"/>
              </a:rPr>
              <a:t>方法侧重于高分辨率图像，通常使用计算代价高的网络模块，例如，</a:t>
            </a:r>
            <a:r>
              <a:rPr lang="en-US" altLang="zh-CN" dirty="0">
                <a:latin typeface="+mn-lt"/>
              </a:rPr>
              <a:t>3D </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 </a:t>
            </a:r>
            <a:r>
              <a:rPr lang="en-US" altLang="zh-CN" dirty="0">
                <a:latin typeface="+mn-lt"/>
              </a:rPr>
              <a:t>GPU </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 </a:t>
            </a:r>
            <a:r>
              <a:rPr lang="en-US" altLang="zh-CN" dirty="0">
                <a:latin typeface="+mn-lt"/>
              </a:rPr>
              <a:t>MVS </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 </a:t>
            </a:r>
            <a:r>
              <a:rPr lang="en-US" altLang="zh-CN" dirty="0">
                <a:latin typeface="+mn-lt"/>
              </a:rPr>
              <a:t>2D </a:t>
            </a:r>
            <a:r>
              <a:rPr lang="zh-CN" altLang="en-US" dirty="0">
                <a:latin typeface="+mn-lt"/>
              </a:rPr>
              <a:t>卷积代替代价高昂的 </a:t>
            </a:r>
            <a:r>
              <a:rPr lang="en-US" altLang="zh-CN" dirty="0">
                <a:latin typeface="+mn-lt"/>
              </a:rPr>
              <a:t>3D </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 </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 </a:t>
            </a:r>
            <a:r>
              <a:rPr lang="en-US" altLang="zh-CN" dirty="0" err="1">
                <a:latin typeface="+mn-lt"/>
              </a:rPr>
              <a:t>NeRF</a:t>
            </a:r>
            <a:r>
              <a:rPr lang="en-US" altLang="zh-CN" dirty="0">
                <a:latin typeface="+mn-lt"/>
              </a:rPr>
              <a:t> </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 </a:t>
            </a:r>
            <a:r>
              <a:rPr lang="en-US" altLang="zh-CN" dirty="0" err="1">
                <a:latin typeface="+mn-lt"/>
              </a:rPr>
              <a:t>NeRF</a:t>
            </a:r>
            <a:r>
              <a:rPr lang="en-US" altLang="zh-CN" dirty="0">
                <a:latin typeface="+mn-lt"/>
              </a:rPr>
              <a:t> </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 </a:t>
            </a:r>
            <a:r>
              <a:rPr lang="en-US" altLang="zh-CN" dirty="0">
                <a:latin typeface="+mn-lt"/>
              </a:rPr>
              <a:t>GPU </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 </a:t>
            </a:r>
            <a:r>
              <a:rPr lang="en-US" altLang="zh-CN" dirty="0" err="1">
                <a:latin typeface="+mn-lt"/>
              </a:rPr>
              <a:t>NeRF</a:t>
            </a:r>
            <a:r>
              <a:rPr lang="en-US" altLang="zh-CN" dirty="0">
                <a:latin typeface="+mn-lt"/>
              </a:rPr>
              <a:t> </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 </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 </a:t>
            </a:r>
            <a:r>
              <a:rPr lang="en-US" altLang="zh-CN" dirty="0">
                <a:latin typeface="+mn-lt"/>
              </a:rPr>
              <a:t>3DGS </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 </a:t>
            </a:r>
            <a:r>
              <a:rPr lang="en-US" altLang="zh-CN" dirty="0">
                <a:latin typeface="+mn-lt"/>
              </a:rPr>
              <a:t>3DGS </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 </a:t>
            </a:r>
            <a:r>
              <a:rPr lang="en-US" altLang="zh-CN" dirty="0">
                <a:latin typeface="+mn-lt"/>
              </a:rPr>
              <a:t>3DGS </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130</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en-US" altLang="zh-CN" dirty="0">
                <a:latin typeface="+mn-lt"/>
              </a:rPr>
              <a:t> </a:t>
            </a:r>
            <a:r>
              <a:rPr lang="zh-CN" altLang="en-US" dirty="0">
                <a:latin typeface="+mn-lt"/>
              </a:rPr>
              <a:t>为房间级，</a:t>
            </a:r>
            <a:r>
              <a:rPr lang="en-US" altLang="zh-CN" dirty="0">
                <a:latin typeface="+mn-lt"/>
              </a:rPr>
              <a:t>DTU </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 </a:t>
            </a:r>
            <a:r>
              <a:rPr lang="en-US" altLang="zh-CN" dirty="0">
                <a:latin typeface="+mn-lt"/>
              </a:rPr>
              <a:t>RGB-D </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 </a:t>
            </a:r>
            <a:r>
              <a:rPr lang="en-US" altLang="zh-CN" dirty="0">
                <a:latin typeface="+mn-lt"/>
              </a:rPr>
              <a:t>iPhone </a:t>
            </a:r>
            <a:r>
              <a:rPr lang="zh-CN" altLang="en-US" dirty="0">
                <a:latin typeface="+mn-lt"/>
              </a:rPr>
              <a:t>的 </a:t>
            </a:r>
            <a:r>
              <a:rPr lang="en-US" altLang="zh-CN" dirty="0">
                <a:latin typeface="+mn-lt"/>
              </a:rPr>
              <a:t>RGB-D </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en-US" altLang="zh-CN" dirty="0">
                <a:latin typeface="+mn-lt"/>
              </a:rPr>
              <a:t> </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 </a:t>
            </a:r>
            <a:r>
              <a:rPr lang="en-US" altLang="zh-CN" dirty="0">
                <a:latin typeface="+mn-lt"/>
              </a:rPr>
              <a:t>3D </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 </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 </a:t>
            </a:r>
            <a:r>
              <a:rPr lang="en-US" altLang="zh-CN" dirty="0">
                <a:latin typeface="+mn-lt"/>
              </a:rPr>
              <a:t>AR </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 </a:t>
            </a:r>
            <a:r>
              <a:rPr lang="en-US" altLang="zh-CN" dirty="0">
                <a:latin typeface="+mn-lt"/>
              </a:rPr>
              <a:t>LiDAR </a:t>
            </a:r>
            <a:r>
              <a:rPr lang="zh-CN" altLang="en-US" dirty="0">
                <a:latin typeface="+mn-lt"/>
              </a:rPr>
              <a:t>点云真值</a:t>
            </a:r>
            <a:endParaRPr lang="en-US" altLang="zh-CN" dirty="0">
              <a:latin typeface="+mn-lt"/>
            </a:endParaRPr>
          </a:p>
          <a:p>
            <a:pPr lvl="2"/>
            <a:r>
              <a:rPr lang="zh-CN" altLang="en-US" dirty="0">
                <a:latin typeface="+mn-lt"/>
              </a:rPr>
              <a:t>这使得 </a:t>
            </a:r>
            <a:r>
              <a:rPr lang="en-US" altLang="zh-CN" dirty="0" err="1">
                <a:latin typeface="+mn-lt"/>
              </a:rPr>
              <a:t>LaMAR</a:t>
            </a:r>
            <a:r>
              <a:rPr lang="en-US" altLang="zh-CN" dirty="0">
                <a:latin typeface="+mn-lt"/>
              </a:rPr>
              <a:t> </a:t>
            </a:r>
            <a:r>
              <a:rPr lang="zh-CN" altLang="en-US" dirty="0">
                <a:latin typeface="+mn-lt"/>
              </a:rPr>
              <a:t>成为 </a:t>
            </a:r>
            <a:r>
              <a:rPr lang="en-US" altLang="zh-CN" dirty="0">
                <a:latin typeface="+mn-lt"/>
              </a:rPr>
              <a:t>MVS </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选择适合三角测量的相邻视图不仅可以提高重建精度，还可以减少对不良视图（例如，具有严重遮挡的视图）的无用计算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a:latin typeface="+mn-lt"/>
              </a:rPr>
              <a:t>MVSNet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 </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 </a:t>
            </a:r>
            <a:r>
              <a:rPr lang="en-US" altLang="zh-CN" dirty="0" err="1">
                <a:latin typeface="+mn-lt"/>
              </a:rPr>
              <a:t>ViT</a:t>
            </a:r>
            <a:r>
              <a:rPr lang="en-US" altLang="zh-CN" dirty="0">
                <a:latin typeface="+mn-lt"/>
              </a:rPr>
              <a:t> </a:t>
            </a:r>
            <a:r>
              <a:rPr lang="zh-CN" altLang="en-US" dirty="0">
                <a:latin typeface="+mn-lt"/>
              </a:rPr>
              <a:t>蒸馏成一个相对较小的 </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 </a:t>
            </a:r>
            <a:r>
              <a:rPr lang="en-US" altLang="zh-CN" dirty="0">
                <a:latin typeface="+mn-lt"/>
              </a:rPr>
              <a:t>MVS </a:t>
            </a:r>
            <a:r>
              <a:rPr lang="zh-CN" altLang="en-US" dirty="0">
                <a:latin typeface="+mn-lt"/>
              </a:rPr>
              <a:t>中被认为是最重要的因素，但拥有能够近乎实时运行且内存消耗低的模型也至关重要，例如，</a:t>
            </a:r>
            <a:r>
              <a:rPr lang="en-US" altLang="zh-CN" dirty="0">
                <a:latin typeface="+mn-lt"/>
              </a:rPr>
              <a:t>AR/VR </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 </a:t>
            </a:r>
            <a:r>
              <a:rPr lang="en-US" altLang="zh-CN" dirty="0">
                <a:latin typeface="+mn-lt"/>
              </a:rPr>
              <a:t>MVS </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 </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 </a:t>
            </a:r>
            <a:r>
              <a:rPr lang="en-US" altLang="zh-CN" dirty="0">
                <a:latin typeface="+mn-lt"/>
              </a:rPr>
              <a:t>MVS </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 </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 </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将多张深度图合成一个三维空间模型</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pic>
        <p:nvPicPr>
          <p:cNvPr id="1030" name="Picture 6" descr="自制棋盘格标定板_实战 | OpenCV相机标定与畸变校正_weixin_39793708的博客-CSDN博客">
            <a:extLst>
              <a:ext uri="{FF2B5EF4-FFF2-40B4-BE49-F238E27FC236}">
                <a16:creationId xmlns:a16="http://schemas.microsoft.com/office/drawing/2014/main" id="{6753BAFE-DF0C-59B6-85A4-D551B78B0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908" y="1345932"/>
            <a:ext cx="2356977" cy="1250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相机标定python-cv2实现_相机标定数据集-CSDN博客">
            <a:extLst>
              <a:ext uri="{FF2B5EF4-FFF2-40B4-BE49-F238E27FC236}">
                <a16:creationId xmlns:a16="http://schemas.microsoft.com/office/drawing/2014/main" id="{745BC3F4-3E64-4CB1-08FB-6FB07B3119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445" y="1345931"/>
            <a:ext cx="2224764"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三角测量原理与双目视觉景深恢复_相机_平面_坐标">
            <a:extLst>
              <a:ext uri="{FF2B5EF4-FFF2-40B4-BE49-F238E27FC236}">
                <a16:creationId xmlns:a16="http://schemas.microsoft.com/office/drawing/2014/main" id="{D3A07079-E97D-76D0-932A-1B2B4A39EF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2529" y="1345931"/>
            <a:ext cx="2940965"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新论文：基于无人机与深度学习的建筑震害评估方法_通用_建筑_BIM_控制_试验_无人机-仿真秀干货文章">
            <a:extLst>
              <a:ext uri="{FF2B5EF4-FFF2-40B4-BE49-F238E27FC236}">
                <a16:creationId xmlns:a16="http://schemas.microsoft.com/office/drawing/2014/main" id="{44F9922B-944B-757B-237D-518AFD37FF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3316" y="1345931"/>
            <a:ext cx="2087811"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基于共视性的MVSNet代价体素构建方法">
            <a:extLst>
              <a:ext uri="{FF2B5EF4-FFF2-40B4-BE49-F238E27FC236}">
                <a16:creationId xmlns:a16="http://schemas.microsoft.com/office/drawing/2014/main" id="{929C07C1-9858-1878-A999-7D30EFBA02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5284" y="3754875"/>
            <a:ext cx="16916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平面扫描 | Plane Sweeping - 技术刘">
            <a:extLst>
              <a:ext uri="{FF2B5EF4-FFF2-40B4-BE49-F238E27FC236}">
                <a16:creationId xmlns:a16="http://schemas.microsoft.com/office/drawing/2014/main" id="{9F01DCB8-B2E5-A73C-4A51-9663962BC9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510" y="3754875"/>
            <a:ext cx="11480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cept of the plane sweep algorithm | Download Scientific Diagram">
            <a:extLst>
              <a:ext uri="{FF2B5EF4-FFF2-40B4-BE49-F238E27FC236}">
                <a16:creationId xmlns:a16="http://schemas.microsoft.com/office/drawing/2014/main" id="{CE106E26-4F5E-FFFF-8CCE-1CACF3DC6D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3792" y="3754875"/>
            <a:ext cx="180205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DFusion: Denoised TSDF Fusion of Multiple ...">
            <a:extLst>
              <a:ext uri="{FF2B5EF4-FFF2-40B4-BE49-F238E27FC236}">
                <a16:creationId xmlns:a16="http://schemas.microsoft.com/office/drawing/2014/main" id="{494912DC-BFEA-40E0-DAFE-E669598958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279" y="3746080"/>
            <a:ext cx="2838970"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uralFusion: Online Depth Fusion in Latent Space | Silvan Weder">
            <a:extLst>
              <a:ext uri="{FF2B5EF4-FFF2-40B4-BE49-F238E27FC236}">
                <a16:creationId xmlns:a16="http://schemas.microsoft.com/office/drawing/2014/main" id="{A801DCAB-AB53-895F-418C-AC16D6B740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491" t="20709" r="6326" b="19704"/>
          <a:stretch/>
        </p:blipFill>
        <p:spPr bwMode="auto">
          <a:xfrm>
            <a:off x="3756557" y="3749012"/>
            <a:ext cx="1824810" cy="12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1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a:t>
                </a:r>
                <a:r>
                  <a:rPr lang="zh-CN" altLang="en-US" dirty="0">
                    <a:solidFill>
                      <a:srgbClr val="FF0000"/>
                    </a:solidFill>
                    <a:latin typeface="+mn-lt"/>
                  </a:rPr>
                  <a:t>稀疏三角化的 </a:t>
                </a:r>
                <a:r>
                  <a:rPr lang="en-US" altLang="zh-CN" dirty="0">
                    <a:solidFill>
                      <a:srgbClr val="FF0000"/>
                    </a:solidFill>
                    <a:latin typeface="+mn-lt"/>
                  </a:rPr>
                  <a:t>3D </a:t>
                </a:r>
                <a:r>
                  <a:rPr lang="zh-CN" altLang="en-US" dirty="0">
                    <a:solidFill>
                      <a:srgbClr val="FF0000"/>
                    </a:solidFill>
                    <a:latin typeface="+mn-lt"/>
                  </a:rPr>
                  <a:t>点</a:t>
                </a:r>
                <a:r>
                  <a:rPr lang="zh-CN" altLang="en-US" dirty="0">
                    <a:latin typeface="+mn-lt"/>
                  </a:rPr>
                  <a:t>和</a:t>
                </a:r>
                <a:r>
                  <a:rPr lang="zh-CN" altLang="en-US" dirty="0">
                    <a:solidFill>
                      <a:srgbClr val="FF0000"/>
                    </a:solidFill>
                    <a:latin typeface="+mn-lt"/>
                  </a:rPr>
                  <a:t>相机参数</a:t>
                </a:r>
                <a:endParaRPr lang="en-US" altLang="zh-CN" dirty="0">
                  <a:solidFill>
                    <a:srgbClr val="FF0000"/>
                  </a:solidFill>
                  <a:latin typeface="+mn-lt"/>
                </a:endParaRPr>
              </a:p>
              <a:p>
                <a:pPr lvl="1"/>
                <a:r>
                  <a:rPr lang="zh-CN" altLang="en-US" dirty="0">
                    <a:latin typeface="+mn-lt"/>
                  </a:rPr>
                  <a:t>相机参数包括外矩阵</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𝑹</m:t>
                        </m:r>
                        <m:r>
                          <a:rPr lang="en-US" altLang="zh-CN" b="0" i="0" smtClean="0">
                            <a:latin typeface="Cambria Math" panose="02040503050406030204" pitchFamily="18" charset="0"/>
                          </a:rPr>
                          <m:t>|</m:t>
                        </m:r>
                        <m:r>
                          <a:rPr lang="en-US" altLang="zh-CN" b="1" i="1" smtClean="0">
                            <a:latin typeface="Cambria Math" panose="02040503050406030204" pitchFamily="18" charset="0"/>
                          </a:rPr>
                          <m:t>𝒕</m:t>
                        </m:r>
                      </m:e>
                    </m:d>
                  </m:oMath>
                </a14:m>
                <a:r>
                  <a:rPr lang="zh-CN" altLang="en-US" dirty="0">
                    <a:latin typeface="+mn-lt"/>
                  </a:rPr>
                  <a:t>和内矩阵</a:t>
                </a:r>
                <a14:m>
                  <m:oMath xmlns:m="http://schemas.openxmlformats.org/officeDocument/2006/math">
                    <m:r>
                      <a:rPr lang="en-US" altLang="zh-CN" b="1" i="1" smtClean="0">
                        <a:latin typeface="Cambria Math" panose="02040503050406030204" pitchFamily="18" charset="0"/>
                      </a:rPr>
                      <m:t>𝑲</m:t>
                    </m:r>
                  </m:oMath>
                </a14:m>
                <a:endParaRPr lang="en-US" altLang="zh-CN" b="1" i="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2"/>
                </p:custDataLst>
              </p:nvPr>
            </p:nvSpPr>
            <p:spPr>
              <a:xfrm>
                <a:off x="838200" y="1690689"/>
                <a:ext cx="10515600" cy="2323962"/>
              </a:xfrm>
              <a:prstGeom prst="rect">
                <a:avLst/>
              </a:prstGeom>
              <a:blipFill>
                <a:blip r:embed="rId6"/>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40153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t>相机参数矩阵的作用</a:t>
            </a:r>
            <a:endParaRPr 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5CCBB43-A234-CB7A-C860-9B11FC947A7A}"/>
                  </a:ext>
                </a:extLst>
              </p:cNvPr>
              <p:cNvSpPr txBox="1"/>
              <p:nvPr/>
            </p:nvSpPr>
            <p:spPr>
              <a:xfrm>
                <a:off x="838200" y="1690688"/>
                <a:ext cx="4397871" cy="1359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ⅆ</m:t>
                                    </m:r>
                                    <m:r>
                                      <a:rPr lang="en-US" b="0" i="1" smtClean="0">
                                        <a:latin typeface="Cambria Math" panose="02040503050406030204" pitchFamily="18" charset="0"/>
                                      </a:rPr>
                                      <m:t>𝑥</m:t>
                                    </m:r>
                                  </m:den>
                                </m:f>
                              </m:e>
                              <m:e>
                                <m:r>
                                  <a:rPr lang="en-US" b="0" i="1" smtClean="0">
                                    <a:latin typeface="Cambria Math" panose="02040503050406030204" pitchFamily="18" charset="0"/>
                                    <a:ea typeface="Cambria Math" panose="02040503050406030204" pitchFamily="18" charset="0"/>
                                  </a:rPr>
                                  <m:t>𝛾</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ⅆ</m:t>
                                    </m:r>
                                    <m:r>
                                      <a:rPr lang="en-US" altLang="zh-CN" b="0" i="1" smtClean="0">
                                        <a:latin typeface="Cambria Math" panose="02040503050406030204" pitchFamily="18" charset="0"/>
                                      </a:rPr>
                                      <m:t>𝑦</m:t>
                                    </m:r>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𝑓</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𝑓</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𝑹</m:t>
                          </m:r>
                          <m:r>
                            <a:rPr lang="en-US" b="0" i="1" smtClean="0">
                              <a:latin typeface="Cambria Math" panose="02040503050406030204" pitchFamily="18" charset="0"/>
                            </a:rPr>
                            <m:t>|</m:t>
                          </m:r>
                          <m:r>
                            <a:rPr lang="en-US" b="1" i="1" smtClean="0">
                              <a:latin typeface="Cambria Math" panose="02040503050406030204" pitchFamily="18" charset="0"/>
                            </a:rPr>
                            <m:t>𝒕</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𝑤</m:t>
                                    </m:r>
                                  </m:sub>
                                </m:sSub>
                              </m:e>
                            </m:mr>
                            <m:mr>
                              <m:e>
                                <m:eqArr>
                                  <m:eqArrPr>
                                    <m:ctrlPr>
                                      <a:rPr lang="en-US"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𝑤</m:t>
                                        </m:r>
                                      </m:sub>
                                    </m:sSub>
                                  </m:e>
                                  <m:e>
                                    <m:r>
                                      <a:rPr lang="en-US" b="0" i="1" smtClean="0">
                                        <a:latin typeface="Cambria Math" panose="02040503050406030204" pitchFamily="18" charset="0"/>
                                      </a:rPr>
                                      <m:t>1</m:t>
                                    </m:r>
                                  </m:e>
                                </m:eqArr>
                              </m:e>
                            </m:mr>
                          </m:m>
                        </m:e>
                      </m:d>
                    </m:oMath>
                  </m:oMathPara>
                </a14:m>
                <a:endParaRPr lang="en-US" dirty="0"/>
              </a:p>
            </p:txBody>
          </p:sp>
        </mc:Choice>
        <mc:Fallback>
          <p:sp>
            <p:nvSpPr>
              <p:cNvPr id="8" name="文本框 7">
                <a:extLst>
                  <a:ext uri="{FF2B5EF4-FFF2-40B4-BE49-F238E27FC236}">
                    <a16:creationId xmlns:a16="http://schemas.microsoft.com/office/drawing/2014/main" id="{15CCBB43-A234-CB7A-C860-9B11FC947A7A}"/>
                  </a:ext>
                </a:extLst>
              </p:cNvPr>
              <p:cNvSpPr txBox="1">
                <a:spLocks noRot="1" noChangeAspect="1" noMove="1" noResize="1" noEditPoints="1" noAdjustHandles="1" noChangeArrowheads="1" noChangeShapeType="1" noTextEdit="1"/>
              </p:cNvSpPr>
              <p:nvPr/>
            </p:nvSpPr>
            <p:spPr>
              <a:xfrm>
                <a:off x="838200" y="1690688"/>
                <a:ext cx="4397871" cy="1359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40A3E88-8ED5-82C4-965B-4FB32B910071}"/>
                  </a:ext>
                </a:extLst>
              </p:cNvPr>
              <p:cNvSpPr txBox="1"/>
              <p:nvPr/>
            </p:nvSpPr>
            <p:spPr>
              <a:xfrm>
                <a:off x="838200" y="5056905"/>
                <a:ext cx="9465347" cy="145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sub>
                                </m:sSub>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den>
                      </m:f>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b="0" i="1" smtClean="0">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𝑟</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b="0" i="1" smtClean="0">
                                            <a:latin typeface="Cambria Math" panose="02040503050406030204" pitchFamily="18" charset="0"/>
                                          </a:rPr>
                                          <m:t>𝑦</m:t>
                                        </m:r>
                                      </m:e>
                                      <m:sub>
                                        <m:r>
                                          <a:rPr lang="en-US" altLang="zh-CN" i="1">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𝑟</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altLang="zh-CN" b="1" i="1">
                                  <a:latin typeface="Cambria Math" panose="02040503050406030204" pitchFamily="18" charset="0"/>
                                </a:rPr>
                                <m:t>𝑹</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𝑟</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𝑠</m:t>
                                  </m:r>
                                </m:sub>
                              </m:sSub>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𝑦</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sub>
                                </m:sSub>
                              </m:e>
                            </m:mr>
                            <m:mr>
                              <m:e>
                                <m:r>
                                  <a:rPr lang="en-US" altLang="zh-CN" i="1">
                                    <a:latin typeface="Cambria Math" panose="02040503050406030204" pitchFamily="18" charset="0"/>
                                  </a:rPr>
                                  <m:t>1</m:t>
                                </m:r>
                              </m:e>
                            </m:mr>
                          </m:m>
                        </m:e>
                      </m:d>
                    </m:oMath>
                  </m:oMathPara>
                </a14:m>
                <a:endParaRPr lang="en-US" dirty="0"/>
              </a:p>
            </p:txBody>
          </p:sp>
        </mc:Choice>
        <mc:Fallback>
          <p:sp>
            <p:nvSpPr>
              <p:cNvPr id="10" name="文本框 9">
                <a:extLst>
                  <a:ext uri="{FF2B5EF4-FFF2-40B4-BE49-F238E27FC236}">
                    <a16:creationId xmlns:a16="http://schemas.microsoft.com/office/drawing/2014/main" id="{A40A3E88-8ED5-82C4-965B-4FB32B910071}"/>
                  </a:ext>
                </a:extLst>
              </p:cNvPr>
              <p:cNvSpPr txBox="1">
                <a:spLocks noRot="1" noChangeAspect="1" noMove="1" noResize="1" noEditPoints="1" noAdjustHandles="1" noChangeArrowheads="1" noChangeShapeType="1" noTextEdit="1"/>
              </p:cNvSpPr>
              <p:nvPr/>
            </p:nvSpPr>
            <p:spPr>
              <a:xfrm>
                <a:off x="838200" y="5056905"/>
                <a:ext cx="9465347" cy="1459951"/>
              </a:xfrm>
              <a:prstGeom prst="rect">
                <a:avLst/>
              </a:prstGeom>
              <a:blipFill>
                <a:blip r:embed="rId7"/>
                <a:stretch>
                  <a:fillRect/>
                </a:stretch>
              </a:blipFill>
            </p:spPr>
            <p:txBody>
              <a:bodyPr/>
              <a:lstStyle/>
              <a:p>
                <a:r>
                  <a:rPr lang="en-US">
                    <a:noFill/>
                  </a:rPr>
                  <a:t> </a:t>
                </a:r>
              </a:p>
            </p:txBody>
          </p:sp>
        </mc:Fallback>
      </mc:AlternateContent>
      <p:pic>
        <p:nvPicPr>
          <p:cNvPr id="18" name="图片 17" descr="图表&#10;&#10;描述已自动生成">
            <a:extLst>
              <a:ext uri="{FF2B5EF4-FFF2-40B4-BE49-F238E27FC236}">
                <a16:creationId xmlns:a16="http://schemas.microsoft.com/office/drawing/2014/main" id="{6D00457C-8793-0266-D976-95C00B06A5ED}"/>
              </a:ext>
            </a:extLst>
          </p:cNvPr>
          <p:cNvPicPr>
            <a:picLocks noChangeAspect="1"/>
          </p:cNvPicPr>
          <p:nvPr/>
        </p:nvPicPr>
        <p:blipFill rotWithShape="1">
          <a:blip r:embed="rId8">
            <a:extLst>
              <a:ext uri="{28A0092B-C50C-407E-A947-70E740481C1C}">
                <a14:useLocalDpi xmlns:a14="http://schemas.microsoft.com/office/drawing/2010/main" val="0"/>
              </a:ext>
            </a:extLst>
          </a:blip>
          <a:srcRect l="3087" t="4005" r="3147" b="9549"/>
          <a:stretch/>
        </p:blipFill>
        <p:spPr>
          <a:xfrm>
            <a:off x="7531964" y="1690688"/>
            <a:ext cx="3821836" cy="3277930"/>
          </a:xfrm>
          <a:prstGeom prst="rect">
            <a:avLst/>
          </a:prstGeom>
        </p:spPr>
      </p:pic>
      <mc:AlternateContent xmlns:mc="http://schemas.openxmlformats.org/markup-compatibility/2006" xmlns:a14="http://schemas.microsoft.com/office/drawing/2010/main">
        <mc:Choice Requires="a14">
          <p:sp>
            <p:nvSpPr>
              <p:cNvPr id="19" name="ee4pContent1">
                <a:extLst>
                  <a:ext uri="{FF2B5EF4-FFF2-40B4-BE49-F238E27FC236}">
                    <a16:creationId xmlns:a16="http://schemas.microsoft.com/office/drawing/2014/main" id="{40881165-B001-9D55-7608-BF55DC652DBB}"/>
                  </a:ext>
                </a:extLst>
              </p:cNvPr>
              <p:cNvSpPr txBox="1">
                <a:spLocks/>
              </p:cNvSpPr>
              <p:nvPr>
                <p:custDataLst>
                  <p:tags r:id="rId2"/>
                </p:custDataLst>
              </p:nvPr>
            </p:nvSpPr>
            <p:spPr>
              <a:xfrm>
                <a:off x="838200" y="3329653"/>
                <a:ext cx="6693764" cy="1638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两组完全一致的图像传感器设备</a:t>
                </a:r>
                <a:endParaRPr lang="en-US" altLang="zh-CN" dirty="0">
                  <a:latin typeface="+mn-lt"/>
                </a:endParaRPr>
              </a:p>
              <a:p>
                <a:pPr lvl="1"/>
                <a:r>
                  <a:rPr lang="zh-CN" altLang="en-US" dirty="0">
                    <a:latin typeface="+mn-lt"/>
                  </a:rPr>
                  <a:t>其中一组设备是另一组设备在</a:t>
                </a:r>
                <a14:m>
                  <m:oMath xmlns:m="http://schemas.openxmlformats.org/officeDocument/2006/math">
                    <m:r>
                      <a:rPr lang="en-US" altLang="zh-CN" i="1" dirty="0" smtClean="0">
                        <a:latin typeface="Cambria Math" panose="02040503050406030204" pitchFamily="18" charset="0"/>
                      </a:rPr>
                      <m:t>𝑋</m:t>
                    </m:r>
                  </m:oMath>
                </a14:m>
                <a:r>
                  <a:rPr lang="zh-CN" altLang="en-US" dirty="0">
                    <a:latin typeface="+mn-lt"/>
                  </a:rPr>
                  <a:t>轴方向平移</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距离得到</a:t>
                </a:r>
                <a:endParaRPr lang="en-US" altLang="zh-CN" dirty="0">
                  <a:latin typeface="+mn-lt"/>
                </a:endParaRPr>
              </a:p>
              <a:p>
                <a:pPr lvl="1"/>
                <a:r>
                  <a:rPr lang="zh-CN" altLang="en-US" dirty="0">
                    <a:latin typeface="+mn-lt"/>
                  </a:rPr>
                  <a:t>已知相机焦距</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、设备基线</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和两幅图像中一对匹配的特征点可得深度</a:t>
                </a:r>
                <a14:m>
                  <m:oMath xmlns:m="http://schemas.openxmlformats.org/officeDocument/2006/math">
                    <m:r>
                      <a:rPr lang="en-US" altLang="zh-CN" i="1" dirty="0" smtClean="0">
                        <a:latin typeface="Cambria Math" panose="02040503050406030204" pitchFamily="18" charset="0"/>
                      </a:rPr>
                      <m:t>𝑍</m:t>
                    </m:r>
                  </m:oMath>
                </a14:m>
                <a:endParaRPr lang="en-US" altLang="zh-CN" dirty="0">
                  <a:latin typeface="+mn-lt"/>
                </a:endParaRPr>
              </a:p>
              <a:p>
                <a:pPr lvl="1"/>
                <a:r>
                  <a:rPr lang="zh-CN" altLang="en-US" dirty="0">
                    <a:latin typeface="+mn-lt"/>
                  </a:rPr>
                  <a:t>特征点像素坐标</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latin typeface="+mn-lt"/>
                  </a:rPr>
                  <a:t>、相机内外参数矩阵和深度</a:t>
                </a:r>
                <a14:m>
                  <m:oMath xmlns:m="http://schemas.openxmlformats.org/officeDocument/2006/math">
                    <m:r>
                      <a:rPr lang="en-US" altLang="zh-CN" i="1" dirty="0" smtClean="0">
                        <a:latin typeface="Cambria Math" panose="02040503050406030204" pitchFamily="18" charset="0"/>
                      </a:rPr>
                      <m:t>𝑍</m:t>
                    </m:r>
                  </m:oMath>
                </a14:m>
                <a:r>
                  <a:rPr lang="zh-CN" altLang="en-US" dirty="0">
                    <a:latin typeface="+mn-lt"/>
                  </a:rPr>
                  <a:t>可得特征点的世界坐标系坐标</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r>
                      <a:rPr lang="en-US" altLang="zh-CN" i="1" dirty="0" smtClean="0">
                        <a:latin typeface="Cambria Math" panose="02040503050406030204" pitchFamily="18" charset="0"/>
                      </a:rPr>
                      <m:t>)</m:t>
                    </m:r>
                  </m:oMath>
                </a14:m>
                <a:endParaRPr lang="en-US" dirty="0">
                  <a:latin typeface="+mn-lt"/>
                </a:endParaRPr>
              </a:p>
            </p:txBody>
          </p:sp>
        </mc:Choice>
        <mc:Fallback xmlns="">
          <p:sp>
            <p:nvSpPr>
              <p:cNvPr id="19" name="ee4pContent1">
                <a:extLst>
                  <a:ext uri="{FF2B5EF4-FFF2-40B4-BE49-F238E27FC236}">
                    <a16:creationId xmlns:a16="http://schemas.microsoft.com/office/drawing/2014/main" id="{40881165-B001-9D55-7608-BF55DC652DBB}"/>
                  </a:ext>
                </a:extLst>
              </p:cNvPr>
              <p:cNvSpPr txBox="1">
                <a:spLocks noRot="1" noChangeAspect="1" noMove="1" noResize="1" noEditPoints="1" noAdjustHandles="1" noChangeArrowheads="1" noChangeShapeType="1" noTextEdit="1"/>
              </p:cNvSpPr>
              <p:nvPr>
                <p:custDataLst>
                  <p:tags r:id="rId9"/>
                </p:custDataLst>
              </p:nvPr>
            </p:nvSpPr>
            <p:spPr>
              <a:xfrm>
                <a:off x="838200" y="3329653"/>
                <a:ext cx="6693764" cy="1638965"/>
              </a:xfrm>
              <a:prstGeom prst="rect">
                <a:avLst/>
              </a:prstGeom>
              <a:blipFill>
                <a:blip r:embed="rId10"/>
                <a:stretch>
                  <a:fillRect l="-364" b="-36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07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71736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7"/>
          <a:stretch>
            <a:fillRect/>
          </a:stretch>
        </p:blipFill>
        <p:spPr>
          <a:xfrm>
            <a:off x="838199" y="4885878"/>
            <a:ext cx="10515601" cy="1972121"/>
          </a:xfrm>
          <a:prstGeom prst="rect">
            <a:avLst/>
          </a:prstGeom>
        </p:spPr>
      </p:pic>
      <p:sp>
        <p:nvSpPr>
          <p:cNvPr id="15" name="ee4pContent1">
            <a:extLst>
              <a:ext uri="{FF2B5EF4-FFF2-40B4-BE49-F238E27FC236}">
                <a16:creationId xmlns:a16="http://schemas.microsoft.com/office/drawing/2014/main" id="{080721F2-5ACA-2FD7-0249-85977A370EDA}"/>
              </a:ext>
            </a:extLst>
          </p:cNvPr>
          <p:cNvSpPr txBox="1">
            <a:spLocks/>
          </p:cNvSpPr>
          <p:nvPr>
            <p:custDataLst>
              <p:tags r:id="rId2"/>
            </p:custDataLst>
          </p:nvPr>
        </p:nvSpPr>
        <p:spPr>
          <a:xfrm>
            <a:off x="3424687" y="1690688"/>
            <a:ext cx="7929113" cy="1052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增量式即先选出两张影像进行初始化，接着一张张图像进行配准及</a:t>
            </a:r>
            <a:r>
              <a:rPr lang="zh-CN" altLang="en-US" dirty="0">
                <a:solidFill>
                  <a:srgbClr val="FF0000"/>
                </a:solidFill>
                <a:latin typeface="+mn-lt"/>
              </a:rPr>
              <a:t>点的三角化</a:t>
            </a:r>
            <a:endParaRPr lang="en-US" altLang="zh-CN" dirty="0">
              <a:solidFill>
                <a:srgbClr val="FF0000"/>
              </a:solidFill>
              <a:latin typeface="+mn-lt"/>
            </a:endParaRPr>
          </a:p>
          <a:p>
            <a:pPr lvl="1"/>
            <a:r>
              <a:rPr lang="zh-CN" altLang="en-US" dirty="0">
                <a:latin typeface="+mn-lt"/>
              </a:rPr>
              <a:t>全局式即一次性将所有的影像进行配准与重建</a:t>
            </a:r>
            <a:endParaRPr lang="en-US" altLang="zh-CN" dirty="0">
              <a:latin typeface="+mn-lt"/>
            </a:endParaRPr>
          </a:p>
          <a:p>
            <a:pPr lvl="1"/>
            <a:r>
              <a:rPr lang="zh-CN" altLang="en-US" dirty="0">
                <a:latin typeface="+mn-lt"/>
              </a:rPr>
              <a:t>层级式先将影像进行分组，每组进行配准，再对上一步的结果进行配准重建</a:t>
            </a:r>
            <a:endParaRPr lang="en-US" dirty="0">
              <a:latin typeface="+mn-lt"/>
            </a:endParaRPr>
          </a:p>
        </p:txBody>
      </p:sp>
      <p:pic>
        <p:nvPicPr>
          <p:cNvPr id="17" name="图片 16" descr="图示&#10;&#10;描述已自动生成">
            <a:extLst>
              <a:ext uri="{FF2B5EF4-FFF2-40B4-BE49-F238E27FC236}">
                <a16:creationId xmlns:a16="http://schemas.microsoft.com/office/drawing/2014/main" id="{ED739B48-662E-9DC3-85F8-99F63C879E29}"/>
              </a:ext>
            </a:extLst>
          </p:cNvPr>
          <p:cNvPicPr>
            <a:picLocks noChangeAspect="1"/>
          </p:cNvPicPr>
          <p:nvPr/>
        </p:nvPicPr>
        <p:blipFill rotWithShape="1">
          <a:blip r:embed="rId8">
            <a:extLst>
              <a:ext uri="{28A0092B-C50C-407E-A947-70E740481C1C}">
                <a14:useLocalDpi xmlns:a14="http://schemas.microsoft.com/office/drawing/2010/main" val="0"/>
              </a:ext>
            </a:extLst>
          </a:blip>
          <a:srcRect l="1535" t="2361" r="21146" b="8711"/>
          <a:stretch/>
        </p:blipFill>
        <p:spPr>
          <a:xfrm>
            <a:off x="838199" y="1690688"/>
            <a:ext cx="1217392" cy="1052512"/>
          </a:xfrm>
          <a:prstGeom prst="rect">
            <a:avLst/>
          </a:prstGeom>
        </p:spPr>
      </p:pic>
      <p:sp>
        <p:nvSpPr>
          <p:cNvPr id="20" name="文本框 19">
            <a:extLst>
              <a:ext uri="{FF2B5EF4-FFF2-40B4-BE49-F238E27FC236}">
                <a16:creationId xmlns:a16="http://schemas.microsoft.com/office/drawing/2014/main" id="{1EB5D00A-7B9B-C734-2FE4-DDE9057B00E4}"/>
              </a:ext>
            </a:extLst>
          </p:cNvPr>
          <p:cNvSpPr txBox="1"/>
          <p:nvPr/>
        </p:nvSpPr>
        <p:spPr>
          <a:xfrm>
            <a:off x="2196675" y="1690688"/>
            <a:ext cx="1086928" cy="1015663"/>
          </a:xfrm>
          <a:prstGeom prst="rect">
            <a:avLst/>
          </a:prstGeom>
          <a:noFill/>
        </p:spPr>
        <p:txBody>
          <a:bodyPr wrap="square" rtlCol="0">
            <a:spAutoFit/>
          </a:bodyPr>
          <a:lstStyle/>
          <a:p>
            <a:pPr marL="342900" indent="-342900">
              <a:buFont typeface="+mj-ea"/>
              <a:buAutoNum type="circleNumDbPlain"/>
            </a:pPr>
            <a:r>
              <a:rPr lang="zh-CN" altLang="en-US" sz="1200" dirty="0"/>
              <a:t>增量式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全局式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层级式</a:t>
            </a:r>
            <a:endParaRPr lang="en-US" sz="1200"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3"/>
            </p:custDataLst>
          </p:nvPr>
        </p:nvSpPr>
        <p:spPr>
          <a:xfrm>
            <a:off x="838200" y="2859820"/>
            <a:ext cx="10515600" cy="1946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特征提取和匹配：使用</a:t>
            </a:r>
            <a:r>
              <a:rPr lang="en-US" altLang="zh-CN" dirty="0">
                <a:latin typeface="+mn-lt"/>
              </a:rPr>
              <a:t>SIFT</a:t>
            </a:r>
            <a:r>
              <a:rPr lang="zh-CN" altLang="en-US" dirty="0">
                <a:latin typeface="+mn-lt"/>
              </a:rPr>
              <a:t>算法（做高斯核卷积，生成特征金字塔，找关键点的位置、尺度和方向作为描述子，</a:t>
            </a:r>
            <a:r>
              <a:rPr lang="en-US" altLang="zh-CN" dirty="0">
                <a:latin typeface="+mn-lt"/>
              </a:rPr>
              <a:t>KD</a:t>
            </a:r>
            <a:r>
              <a:rPr lang="zh-CN" altLang="en-US" dirty="0">
                <a:latin typeface="+mn-lt"/>
              </a:rPr>
              <a:t>树算法进行图像之间的特征寻找和匹配）</a:t>
            </a:r>
            <a:endParaRPr lang="en-US" altLang="zh-CN" dirty="0">
              <a:latin typeface="+mn-lt"/>
            </a:endParaRPr>
          </a:p>
          <a:p>
            <a:pPr lvl="1"/>
            <a:r>
              <a:rPr lang="zh-CN" altLang="en-US" dirty="0">
                <a:latin typeface="+mn-lt"/>
              </a:rPr>
              <a:t>几何验证：使用</a:t>
            </a:r>
            <a:r>
              <a:rPr lang="en-US" altLang="zh-CN" dirty="0">
                <a:latin typeface="+mn-lt"/>
              </a:rPr>
              <a:t>RANSAC</a:t>
            </a:r>
            <a:r>
              <a:rPr lang="zh-CN" altLang="en-US" dirty="0">
                <a:latin typeface="+mn-lt"/>
              </a:rPr>
              <a:t>算法去</a:t>
            </a:r>
            <a:r>
              <a:rPr lang="zh-CN" altLang="en-US" dirty="0">
                <a:solidFill>
                  <a:srgbClr val="FF0000"/>
                </a:solidFill>
                <a:latin typeface="+mn-lt"/>
              </a:rPr>
              <a:t>估计单应性矩阵</a:t>
            </a:r>
            <a:r>
              <a:rPr lang="zh-CN" altLang="en-US" dirty="0">
                <a:latin typeface="+mn-lt"/>
              </a:rPr>
              <a:t>，使改矩阵能够满足两幅图像中足够多的特征点的匹配关系</a:t>
            </a:r>
            <a:endParaRPr lang="en-US" altLang="zh-CN" dirty="0">
              <a:latin typeface="+mn-lt"/>
            </a:endParaRPr>
          </a:p>
          <a:p>
            <a:pPr lvl="1"/>
            <a:r>
              <a:rPr lang="zh-CN" altLang="en-US" dirty="0">
                <a:latin typeface="+mn-lt"/>
              </a:rPr>
              <a:t>初始化：通过精心挑选的双视图重建来初始化模型</a:t>
            </a:r>
            <a:endParaRPr lang="en-US" altLang="zh-CN" dirty="0">
              <a:latin typeface="+mn-lt"/>
            </a:endParaRPr>
          </a:p>
          <a:p>
            <a:pPr lvl="2"/>
            <a:r>
              <a:rPr lang="zh-CN" altLang="en-US" dirty="0">
                <a:latin typeface="+mn-lt"/>
              </a:rPr>
              <a:t>从具有大量重叠摄像头的密集位置进行初始化，通常由于冗余度的增加，能够实现更为鲁棒和准确的重建</a:t>
            </a:r>
            <a:endParaRPr lang="en-US" altLang="zh-CN" dirty="0">
              <a:latin typeface="+mn-lt"/>
            </a:endParaRPr>
          </a:p>
          <a:p>
            <a:pPr lvl="2"/>
            <a:r>
              <a:rPr lang="zh-CN" altLang="en-US" dirty="0">
                <a:latin typeface="+mn-lt"/>
              </a:rPr>
              <a:t>从较为稀疏的位置进行初始化，则会因为在整个重建过程中累积的总体稀疏问题较少，从而降低运行时间</a:t>
            </a:r>
          </a:p>
        </p:txBody>
      </p:sp>
    </p:spTree>
    <p:extLst>
      <p:ext uri="{BB962C8B-B14F-4D97-AF65-F5344CB8AC3E}">
        <p14:creationId xmlns:p14="http://schemas.microsoft.com/office/powerpoint/2010/main" val="39083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50193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6"/>
          <a:stretch>
            <a:fillRect/>
          </a:stretch>
        </p:blipFill>
        <p:spPr>
          <a:xfrm>
            <a:off x="838199" y="4885878"/>
            <a:ext cx="10515601" cy="1972121"/>
          </a:xfrm>
          <a:prstGeom prst="rect">
            <a:avLst/>
          </a:prstGeom>
        </p:spPr>
      </p:pic>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088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图像配准：使用</a:t>
            </a:r>
            <a:r>
              <a:rPr lang="en-US" altLang="zh-CN" dirty="0">
                <a:latin typeface="+mn-lt"/>
              </a:rPr>
              <a:t>RANSAC</a:t>
            </a:r>
            <a:r>
              <a:rPr lang="zh-CN" altLang="en-US" dirty="0">
                <a:latin typeface="+mn-lt"/>
              </a:rPr>
              <a:t>算法求解透视</a:t>
            </a:r>
            <a:r>
              <a:rPr lang="en-US" altLang="zh-CN" dirty="0">
                <a:latin typeface="+mn-lt"/>
              </a:rPr>
              <a:t>n</a:t>
            </a:r>
            <a:r>
              <a:rPr lang="zh-CN" altLang="en-US" dirty="0">
                <a:latin typeface="+mn-lt"/>
              </a:rPr>
              <a:t>点</a:t>
            </a:r>
            <a:r>
              <a:rPr lang="en-US" altLang="zh-CN" dirty="0">
                <a:latin typeface="+mn-lt"/>
              </a:rPr>
              <a:t>(Perspective-n-Point,</a:t>
            </a:r>
            <a:r>
              <a:rPr lang="zh-CN" altLang="en-US" dirty="0">
                <a:latin typeface="+mn-lt"/>
              </a:rPr>
              <a:t> </a:t>
            </a:r>
            <a:r>
              <a:rPr lang="en-US" altLang="zh-CN" dirty="0">
                <a:latin typeface="+mn-lt"/>
              </a:rPr>
              <a:t>PnP)</a:t>
            </a:r>
            <a:r>
              <a:rPr lang="zh-CN" altLang="en-US" dirty="0">
                <a:latin typeface="+mn-lt"/>
              </a:rPr>
              <a:t>问题，实现</a:t>
            </a:r>
            <a:r>
              <a:rPr lang="zh-CN" altLang="en-US" dirty="0">
                <a:solidFill>
                  <a:srgbClr val="FF0000"/>
                </a:solidFill>
                <a:latin typeface="+mn-lt"/>
              </a:rPr>
              <a:t>精确的姿态估计</a:t>
            </a:r>
            <a:r>
              <a:rPr lang="zh-CN" altLang="en-US" dirty="0">
                <a:latin typeface="+mn-lt"/>
              </a:rPr>
              <a:t>和</a:t>
            </a:r>
            <a:r>
              <a:rPr lang="zh-CN" altLang="en-US" dirty="0">
                <a:solidFill>
                  <a:srgbClr val="FF0000"/>
                </a:solidFill>
                <a:latin typeface="+mn-lt"/>
              </a:rPr>
              <a:t>可靠的三角测量</a:t>
            </a:r>
            <a:endParaRPr lang="en-US" altLang="zh-CN" dirty="0">
              <a:solidFill>
                <a:srgbClr val="FF0000"/>
              </a:solidFill>
              <a:latin typeface="+mn-lt"/>
            </a:endParaRPr>
          </a:p>
          <a:p>
            <a:pPr lvl="1"/>
            <a:r>
              <a:rPr lang="zh-CN" altLang="en-US" dirty="0">
                <a:latin typeface="+mn-lt"/>
              </a:rPr>
              <a:t>三角测量：新注册的图像必须能够观察到现有的场景点</a:t>
            </a:r>
            <a:endParaRPr lang="en-US" altLang="zh-CN" dirty="0">
              <a:latin typeface="+mn-lt"/>
            </a:endParaRPr>
          </a:p>
          <a:p>
            <a:pPr lvl="2"/>
            <a:r>
              <a:rPr lang="zh-CN" altLang="en-US" dirty="0">
                <a:latin typeface="+mn-lt"/>
              </a:rPr>
              <a:t>此外，它还可以通过三角测量扩展点集来增加场景的覆盖范围</a:t>
            </a:r>
            <a:endParaRPr lang="en-US" altLang="zh-CN" dirty="0">
              <a:latin typeface="+mn-lt"/>
            </a:endParaRPr>
          </a:p>
          <a:p>
            <a:pPr lvl="2"/>
            <a:r>
              <a:rPr lang="zh-CN" altLang="en-US" dirty="0">
                <a:latin typeface="+mn-lt"/>
              </a:rPr>
              <a:t>一旦至少有一张新的图像（该图像从不同视角覆盖了新的场景部分）被注册，一个新的场景点就可以通过三角测量被计算出来并添加到点集中</a:t>
            </a:r>
            <a:endParaRPr lang="en-US" altLang="zh-CN" dirty="0">
              <a:latin typeface="+mn-lt"/>
            </a:endParaRPr>
          </a:p>
          <a:p>
            <a:pPr lvl="1"/>
            <a:r>
              <a:rPr lang="zh-CN" altLang="en-US" dirty="0">
                <a:latin typeface="+mn-lt"/>
              </a:rPr>
              <a:t>捆绑调整</a:t>
            </a:r>
            <a:r>
              <a:rPr lang="en-US" altLang="zh-CN" dirty="0">
                <a:latin typeface="+mn-lt"/>
              </a:rPr>
              <a:t>(</a:t>
            </a:r>
            <a:r>
              <a:rPr lang="en-US" dirty="0">
                <a:latin typeface="+mn-lt"/>
              </a:rPr>
              <a:t>Bundle Adjustment, BA)</a:t>
            </a:r>
            <a:r>
              <a:rPr lang="zh-CN" altLang="en-US" dirty="0">
                <a:latin typeface="+mn-lt"/>
              </a:rPr>
              <a:t>：</a:t>
            </a:r>
            <a:r>
              <a:rPr lang="en-US" altLang="zh-CN" dirty="0">
                <a:latin typeface="+mn-lt"/>
              </a:rPr>
              <a:t> BA</a:t>
            </a:r>
            <a:r>
              <a:rPr lang="zh-CN" altLang="en-US" dirty="0">
                <a:latin typeface="+mn-lt"/>
              </a:rPr>
              <a:t>使用</a:t>
            </a:r>
            <a:r>
              <a:rPr lang="en-US" altLang="zh-CN" dirty="0">
                <a:latin typeface="+mn-lt"/>
              </a:rPr>
              <a:t>Levenberg-Marquardt</a:t>
            </a:r>
            <a:r>
              <a:rPr lang="zh-CN" altLang="en-US" dirty="0">
                <a:latin typeface="+mn-lt"/>
              </a:rPr>
              <a:t>算法对相机参数与点参数进行联合非线性优化的过程，旨在最小化重投影误差</a:t>
            </a:r>
            <a:endParaRPr lang="en-US" altLang="zh-CN" dirty="0">
              <a:latin typeface="+mn-lt"/>
            </a:endParaRPr>
          </a:p>
          <a:p>
            <a:pPr lvl="2"/>
            <a:r>
              <a:rPr lang="zh-CN" altLang="en-US" dirty="0">
                <a:latin typeface="+mn-lt"/>
              </a:rPr>
              <a:t>图像配准与三角测量虽为独立过程，但其结果高度相关</a:t>
            </a:r>
            <a:r>
              <a:rPr lang="en-US" altLang="zh-CN" dirty="0">
                <a:latin typeface="+mn-lt"/>
              </a:rPr>
              <a:t>—</a:t>
            </a:r>
            <a:r>
              <a:rPr lang="zh-CN" altLang="en-US" dirty="0">
                <a:latin typeface="+mn-lt"/>
              </a:rPr>
              <a:t>相机姿态的不确定性会传递至三角测量点，反之亦然</a:t>
            </a:r>
            <a:endParaRPr lang="en-US" altLang="zh-CN" dirty="0">
              <a:latin typeface="+mn-lt"/>
            </a:endParaRPr>
          </a:p>
          <a:p>
            <a:pPr lvl="2"/>
            <a:r>
              <a:rPr lang="zh-CN" altLang="en-US" dirty="0">
                <a:latin typeface="+mn-lt"/>
              </a:rPr>
              <a:t>而新增的三角测量点通过增强冗余度，亦可能优化初始相机姿态</a:t>
            </a:r>
            <a:endParaRPr lang="en-US" altLang="zh-CN" dirty="0">
              <a:latin typeface="+mn-lt"/>
            </a:endParaRPr>
          </a:p>
          <a:p>
            <a:pPr lvl="2"/>
            <a:r>
              <a:rPr lang="zh-CN" altLang="en-US" dirty="0">
                <a:latin typeface="+mn-lt"/>
              </a:rPr>
              <a:t>若不进行进一步优化，</a:t>
            </a:r>
            <a:r>
              <a:rPr lang="en-US" altLang="zh-CN" dirty="0">
                <a:latin typeface="+mn-lt"/>
              </a:rPr>
              <a:t> SfM </a:t>
            </a:r>
            <a:r>
              <a:rPr lang="zh-CN" altLang="en-US" dirty="0">
                <a:latin typeface="+mn-lt"/>
              </a:rPr>
              <a:t>通常会迅速漂移至不可恢复状态</a:t>
            </a:r>
            <a:endParaRPr lang="en-US" dirty="0">
              <a:latin typeface="+mn-lt"/>
            </a:endParaRPr>
          </a:p>
        </p:txBody>
      </p:sp>
    </p:spTree>
    <p:extLst>
      <p:ext uri="{BB962C8B-B14F-4D97-AF65-F5344CB8AC3E}">
        <p14:creationId xmlns:p14="http://schemas.microsoft.com/office/powerpoint/2010/main" val="412388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32881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8712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已知两幅图像间的姿态</a:t>
                </a:r>
                <a14:m>
                  <m:oMath xmlns:m="http://schemas.openxmlformats.org/officeDocument/2006/math">
                    <m:r>
                      <a:rPr lang="en-US" altLang="zh-CN" b="1" i="1" smtClean="0">
                        <a:latin typeface="Cambria Math" panose="02040503050406030204" pitchFamily="18" charset="0"/>
                      </a:rPr>
                      <m:t>𝑻</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Sub>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1" i="1" smtClean="0">
                                  <a:latin typeface="Cambria Math" panose="02040503050406030204" pitchFamily="18" charset="0"/>
                                </a:rPr>
                                <m:t>𝑹</m:t>
                              </m:r>
                            </m:e>
                            <m:e>
                              <m:r>
                                <a:rPr lang="en-US" altLang="zh-CN" b="1" i="1" smtClean="0">
                                  <a:latin typeface="Cambria Math" panose="02040503050406030204" pitchFamily="18" charset="0"/>
                                </a:rPr>
                                <m:t>𝒕</m:t>
                              </m:r>
                            </m:e>
                          </m:mr>
                        </m:m>
                      </m:e>
                    </m:d>
                  </m:oMath>
                </a14:m>
                <a:r>
                  <a:rPr lang="zh-CN" altLang="en-US" dirty="0">
                    <a:latin typeface="+mn-lt"/>
                  </a:rPr>
                  <a:t>和三维点在两幅图像上对应的匹配点</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（其归一化坐标为</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1</m:t>
                                  </m:r>
                                </m:sub>
                              </m:sSub>
                            </m:e>
                          </m:mr>
                          <m:mr>
                            <m:e>
                              <m:r>
                                <a:rPr lang="en-US" altLang="zh-CN" i="1">
                                  <a:latin typeface="Cambria Math" panose="02040503050406030204" pitchFamily="18" charset="0"/>
                                </a:rPr>
                                <m:t>1</m:t>
                              </m:r>
                            </m:e>
                          </m:mr>
                        </m:m>
                      </m:e>
                    </m:d>
                  </m:oMath>
                </a14:m>
                <a:r>
                  <a:rPr lang="zh-CN" altLang="en-US" sz="1800" dirty="0"/>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i="1">
                                      <a:latin typeface="Cambria Math" panose="02040503050406030204" pitchFamily="18" charset="0"/>
                                    </a:rPr>
                                    <m:t>2</m:t>
                                  </m:r>
                                </m:sub>
                              </m:sSub>
                            </m:e>
                          </m:m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2</m:t>
                                  </m:r>
                                </m:sub>
                              </m:sSub>
                            </m:e>
                          </m:mr>
                          <m:mr>
                            <m:e>
                              <m:r>
                                <a:rPr lang="en-US" altLang="zh-CN" i="1">
                                  <a:latin typeface="Cambria Math" panose="02040503050406030204" pitchFamily="18" charset="0"/>
                                </a:rPr>
                                <m:t>1</m:t>
                              </m:r>
                            </m:e>
                          </m:mr>
                        </m:m>
                      </m:e>
                    </m:d>
                  </m:oMath>
                </a14:m>
                <a:r>
                  <a:rPr lang="zh-CN" altLang="en-US" dirty="0">
                    <a:latin typeface="+mn-lt"/>
                  </a:rPr>
                  <a:t>），希望求解点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b="0" i="1" smtClean="0">
                                      <a:latin typeface="Cambria Math" panose="02040503050406030204" pitchFamily="18" charset="0"/>
                                    </a:rPr>
                                    <m:t>𝑌</m:t>
                                  </m:r>
                                </m:e>
                                <m:e>
                                  <m:r>
                                    <a:rPr lang="en-US"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按照</a:t>
                </a:r>
                <a:r>
                  <a:rPr lang="zh-CN" altLang="en-US" dirty="0">
                    <a:solidFill>
                      <a:srgbClr val="FF0000"/>
                    </a:solidFill>
                    <a:latin typeface="+mn-lt"/>
                  </a:rPr>
                  <a:t>对极约束 </a:t>
                </a:r>
                <a:r>
                  <a:rPr lang="en-US" altLang="zh-CN" dirty="0">
                    <a:solidFill>
                      <a:srgbClr val="FF0000"/>
                    </a:solidFill>
                    <a:latin typeface="+mn-lt"/>
                  </a:rPr>
                  <a:t>(</a:t>
                </a:r>
                <a:r>
                  <a:rPr lang="en-US" dirty="0" err="1">
                    <a:solidFill>
                      <a:srgbClr val="FF0000"/>
                    </a:solidFill>
                    <a:latin typeface="+mn-lt"/>
                  </a:rPr>
                  <a:t>Epipolar</a:t>
                </a:r>
                <a:r>
                  <a:rPr lang="en-US" dirty="0">
                    <a:solidFill>
                      <a:srgbClr val="FF0000"/>
                    </a:solidFill>
                    <a:latin typeface="+mn-lt"/>
                  </a:rPr>
                  <a:t> Constraint)</a:t>
                </a:r>
                <a:r>
                  <a:rPr lang="zh-CN" altLang="en-US" dirty="0">
                    <a:latin typeface="+mn-lt"/>
                  </a:rPr>
                  <a:t>中的定义：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b="1" dirty="0">
                  <a:latin typeface="+mn-lt"/>
                </a:endParaRPr>
              </a:p>
              <a:p>
                <a:pPr lvl="1"/>
                <a:r>
                  <a:rPr lang="zh-CN" altLang="en-US" dirty="0">
                    <a:latin typeface="+mn-lt"/>
                  </a:rPr>
                  <a:t>希望求解的是特征点的深度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或者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oMath>
                </a14:m>
                <a:endParaRPr lang="en-US" dirty="0">
                  <a:latin typeface="+mn-lt"/>
                </a:endParaRPr>
              </a:p>
              <a:p>
                <a:pPr lvl="1"/>
                <a:r>
                  <a:rPr lang="zh-CN" altLang="en-US" dirty="0">
                    <a:latin typeface="+mn-lt"/>
                  </a:rPr>
                  <a:t>对上式两边左乘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up>
                        <m:r>
                          <a:rPr lang="en-US" altLang="zh-CN" i="1" smtClean="0">
                            <a:latin typeface="Cambria Math" panose="02040503050406030204" pitchFamily="18" charset="0"/>
                            <a:ea typeface="Cambria Math" panose="02040503050406030204" pitchFamily="18" charset="0"/>
                          </a:rPr>
                          <m:t>∧</m:t>
                        </m:r>
                      </m:sup>
                    </m:sSubSup>
                    <m:r>
                      <a:rPr lang="zh-CN" altLang="en-US" i="1">
                        <a:latin typeface="Cambria Math" panose="02040503050406030204" pitchFamily="18" charset="0"/>
                      </a:rPr>
                      <m:t>：</m:t>
                    </m:r>
                  </m:oMath>
                </a14:m>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m:t>
                          </m:r>
                        </m:sup>
                      </m:sSubSup>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但是由于噪声的存在，显然未必能够满足上式等于</a:t>
                </a:r>
                <a:r>
                  <a:rPr lang="en-US" altLang="zh-CN" dirty="0">
                    <a:latin typeface="+mn-lt"/>
                  </a:rPr>
                  <a:t>0</a:t>
                </a:r>
              </a:p>
              <a:p>
                <a:pPr lvl="1"/>
                <a:r>
                  <a:rPr lang="zh-CN" altLang="en-US" dirty="0">
                    <a:latin typeface="+mn-lt"/>
                  </a:rPr>
                  <a:t>因此最好的方式一般都是用最小二乘法</a:t>
                </a:r>
                <a:endParaRPr lang="en-US" altLang="zh-CN" dirty="0">
                  <a:latin typeface="+mn-lt"/>
                </a:endParaRPr>
              </a:p>
              <a:p>
                <a:pPr marL="0" lvl="1" indent="0">
                  <a:buNone/>
                </a:pPr>
                <a:endParaRPr lang="en-US"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3871213"/>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6592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977513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5507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VINS-Mono </a:t>
                </a:r>
                <a:r>
                  <a:rPr lang="zh-CN" altLang="en-US" dirty="0">
                    <a:latin typeface="+mn-lt"/>
                  </a:rPr>
                  <a:t>和 </a:t>
                </a:r>
                <a:r>
                  <a:rPr lang="en-US" altLang="zh-CN" dirty="0">
                    <a:latin typeface="+mn-lt"/>
                  </a:rPr>
                  <a:t>ORB-SLAM </a:t>
                </a:r>
                <a:r>
                  <a:rPr lang="zh-CN" altLang="en-US" dirty="0">
                    <a:latin typeface="+mn-lt"/>
                  </a:rPr>
                  <a:t>中很多都用类似的求解线性方程的方法</a:t>
                </a:r>
                <a:endParaRPr lang="en-US" altLang="zh-CN" dirty="0">
                  <a:latin typeface="+mn-lt"/>
                </a:endParaRPr>
              </a:p>
              <a:p>
                <a:pPr lvl="1"/>
                <a:r>
                  <a:rPr lang="zh-CN" altLang="en-US" dirty="0">
                    <a:latin typeface="+mn-lt"/>
                  </a:rPr>
                  <a:t>定义三维点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eqArr>
                            </m:e>
                          </m:mr>
                          <m:mr>
                            <m:e>
                              <m:r>
                                <a:rPr lang="en-US" altLang="zh-CN" b="0" i="1" smtClean="0">
                                  <a:latin typeface="Cambria Math" panose="02040503050406030204" pitchFamily="18" charset="0"/>
                                </a:rPr>
                                <m:t>1</m:t>
                              </m:r>
                            </m:e>
                          </m:mr>
                        </m:m>
                      </m:e>
                    </m:d>
                  </m:oMath>
                </a14:m>
                <a:r>
                  <a:rPr lang="zh-CN" altLang="en-US" dirty="0">
                    <a:latin typeface="+mn-lt"/>
                  </a:rPr>
                  <a:t>，其归一化坐标表示为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oMath>
                </a14:m>
                <a:endParaRPr lang="en-US" dirty="0">
                  <a:latin typeface="+mn-lt"/>
                </a:endParaRPr>
              </a:p>
              <a:p>
                <a:pPr lvl="1"/>
                <a:r>
                  <a:rPr lang="zh-CN" altLang="en-US" dirty="0">
                    <a:latin typeface="+mn-lt"/>
                  </a:rPr>
                  <a:t>根据投影方程：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r>
                            <a:rPr lang="en-US" altLang="zh-CN" b="1" i="1" smtClean="0">
                              <a:latin typeface="Cambria Math" panose="02040503050406030204" pitchFamily="18" charset="0"/>
                            </a:rPr>
                            <m:t>𝒙</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a:latin typeface="Cambria Math" panose="02040503050406030204" pitchFamily="18" charset="0"/>
                          </a:rPr>
                          <m:t>𝒙</m:t>
                        </m:r>
                      </m:e>
                    </m:acc>
                  </m:oMath>
                </a14:m>
                <a:r>
                  <a:rPr lang="zh-CN" altLang="en-US" dirty="0">
                    <a:latin typeface="+mn-lt"/>
                  </a:rPr>
                  <a:t>表示向量</a:t>
                </a:r>
                <a14:m>
                  <m:oMath xmlns:m="http://schemas.openxmlformats.org/officeDocument/2006/math">
                    <m:r>
                      <a:rPr lang="en-US" altLang="zh-CN" b="1" i="1">
                        <a:latin typeface="Cambria Math" panose="02040503050406030204" pitchFamily="18" charset="0"/>
                      </a:rPr>
                      <m:t>𝒙</m:t>
                    </m:r>
                  </m:oMath>
                </a14:m>
                <a:r>
                  <a:rPr lang="zh-CN" altLang="en-US" dirty="0">
                    <a:latin typeface="+mn-lt"/>
                  </a:rPr>
                  <a:t>对应的反对称矩阵 </a:t>
                </a:r>
                <a:r>
                  <a:rPr lang="en-US" altLang="zh-CN" dirty="0">
                    <a:latin typeface="+mn-lt"/>
                  </a:rPr>
                  <a:t>(</a:t>
                </a:r>
                <a:r>
                  <a:rPr lang="en-US" dirty="0">
                    <a:latin typeface="+mn-lt"/>
                  </a:rPr>
                  <a:t>Skew-symmetric Matrix)</a:t>
                </a:r>
                <a:r>
                  <a:rPr lang="zh-CN" altLang="en-US" dirty="0">
                    <a:latin typeface="+mn-lt"/>
                  </a:rPr>
                  <a:t>：</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1" i="1" smtClean="0">
                        <a:latin typeface="Cambria Math" panose="02040503050406030204" pitchFamily="18" charset="0"/>
                      </a:rPr>
                      <m:t>𝑨</m:t>
                    </m:r>
                  </m:oMath>
                </a14:m>
                <a:endParaRPr lang="en-US" b="1" dirty="0">
                  <a:latin typeface="+mn-lt"/>
                </a:endParaRPr>
              </a:p>
              <a:p>
                <a:pPr lvl="1"/>
                <a:r>
                  <a:rPr lang="zh-CN" altLang="en-US" dirty="0">
                    <a:latin typeface="+mn-lt"/>
                  </a:rPr>
                  <a:t>进一步：</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b="1" i="1">
                              <a:latin typeface="Cambria Math" panose="02040503050406030204" pitchFamily="18" charset="0"/>
                            </a:rPr>
                            <m:t>𝑻𝑷</m:t>
                          </m:r>
                          <m:r>
                            <a:rPr lang="en-US" altLang="zh-CN" b="1" i="1" smtClean="0">
                              <a:latin typeface="Cambria Math" panose="02040503050406030204" pitchFamily="18" charset="0"/>
                            </a:rPr>
                            <m:t>&amp;</m:t>
                          </m:r>
                          <m:r>
                            <a:rPr lang="en-US" altLang="zh-CN" b="1" i="1">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m:t>
                                    </m:r>
                                    <m: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e>
                                    <m:r>
                                      <a:rPr lang="en-US" altLang="zh-CN" b="0" i="1" smtClean="0">
                                        <a:latin typeface="Cambria Math" panose="02040503050406030204" pitchFamily="18" charset="0"/>
                                      </a:rPr>
                                      <m:t>𝑢</m:t>
                                    </m:r>
                                  </m:e>
                                  <m:e>
                                    <m:r>
                                      <a:rPr lang="en-US" altLang="zh-CN" b="0" i="1" smtClean="0">
                                        <a:latin typeface="Cambria Math" panose="02040503050406030204" pitchFamily="18" charset="0"/>
                                      </a:rPr>
                                      <m:t>0</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a:latin typeface="Cambria Math" panose="02040503050406030204" pitchFamily="18" charset="0"/>
                            </a:rPr>
                            <m:t>𝑷</m:t>
                          </m:r>
                        </m:e>
                        <m:e>
                          <m:r>
                            <a:rPr lang="en-US" altLang="zh-CN" i="1" smtClean="0">
                              <a:latin typeface="Cambria Math" panose="02040503050406030204" pitchFamily="18" charset="0"/>
                            </a:rPr>
                            <m:t>&amp;</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r>
                                      <a:rPr lang="en-US" altLang="zh-CN" b="0" i="1" smtClean="0">
                                        <a:latin typeface="Cambria Math" panose="02040503050406030204" pitchFamily="18" charset="0"/>
                                      </a:rPr>
                                      <m:t>−</m:t>
                                    </m:r>
                                    <m:r>
                                      <a:rPr lang="en-US" altLang="zh-CN" b="0" i="1" smtClean="0">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2</m:t>
                                        </m:r>
                                      </m:sub>
                                    </m:sSub>
                                  </m:e>
                                </m:mr>
                              </m:m>
                            </m:e>
                          </m:d>
                          <m:r>
                            <a:rPr lang="en-US" altLang="zh-CN" b="1" i="1">
                              <a:latin typeface="Cambria Math" panose="02040503050406030204" pitchFamily="18" charset="0"/>
                            </a:rPr>
                            <m:t>𝑷</m:t>
                          </m:r>
                        </m:e>
                      </m:eqArr>
                    </m:oMath>
                  </m:oMathPara>
                </a14:m>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550721"/>
              </a:xfrm>
              <a:prstGeom prst="rect">
                <a:avLst/>
              </a:prstGeom>
              <a:blipFill>
                <a:blip r:embed="rId7"/>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5282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638987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4643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显然第一行</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e>
                    </m:d>
                    <m:r>
                      <a:rPr lang="zh-CN" altLang="en-US" i="1">
                        <a:latin typeface="Cambria Math" panose="02040503050406030204" pitchFamily="18" charset="0"/>
                        <a:ea typeface="Cambria Math" panose="02040503050406030204" pitchFamily="18" charset="0"/>
                      </a:rPr>
                      <m:t>、</m:t>
                    </m:r>
                  </m:oMath>
                </a14:m>
                <a:r>
                  <a:rPr lang="zh-CN" altLang="en-US" dirty="0">
                    <a:latin typeface="+mn-lt"/>
                  </a:rPr>
                  <a:t>第二行</a:t>
                </a:r>
                <a14:m>
                  <m:oMath xmlns:m="http://schemas.openxmlformats.org/officeDocument/2006/math">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e>
                    </m:d>
                  </m:oMath>
                </a14:m>
                <a:r>
                  <a:rPr lang="zh-CN" altLang="en-US" dirty="0">
                    <a:latin typeface="+mn-lt"/>
                  </a:rPr>
                  <a:t>再相加即可得到第三行，所以是线性相关的，只需</a:t>
                </a:r>
                <a:r>
                  <a:rPr lang="en-US" altLang="zh-CN" dirty="0">
                    <a:latin typeface="+mn-lt"/>
                  </a:rPr>
                  <a:t>2</a:t>
                </a:r>
                <a:r>
                  <a:rPr lang="zh-CN" altLang="en-US" dirty="0">
                    <a:latin typeface="+mn-lt"/>
                  </a:rPr>
                  <a:t>个方程即可：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m:t>
                                    </m:r>
                                    <m:r>
                                      <a:rPr lang="en-US" altLang="zh-CN" b="1" i="1">
                                        <a:latin typeface="Cambria Math" panose="02040503050406030204" pitchFamily="18" charset="0"/>
                                      </a:rPr>
                                      <m:t>𝒓</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𝑣</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𝑢</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𝒓</m:t>
                                    </m:r>
                                  </m:e>
                                  <m:sub>
                                    <m:r>
                                      <a:rPr lang="en-US" altLang="zh-CN" i="1">
                                        <a:latin typeface="Cambria Math" panose="02040503050406030204" pitchFamily="18" charset="0"/>
                                      </a:rPr>
                                      <m:t>3</m:t>
                                    </m:r>
                                  </m:sub>
                                </m:sSub>
                              </m:e>
                            </m:mr>
                          </m:m>
                        </m:e>
                      </m:d>
                      <m:r>
                        <a:rPr lang="en-US" altLang="zh-CN" b="1" i="1" smtClean="0">
                          <a:latin typeface="Cambria Math" panose="02040503050406030204" pitchFamily="18" charset="0"/>
                        </a:rPr>
                        <m:t>𝑷</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因此已知一个相机的观测可以得到两个方程组，要求的三维点包含</a:t>
                </a:r>
                <a:r>
                  <a:rPr lang="en-US" altLang="zh-CN" dirty="0">
                    <a:latin typeface="+mn-lt"/>
                  </a:rPr>
                  <a:t>3</a:t>
                </a:r>
                <a:r>
                  <a:rPr lang="zh-CN" altLang="en-US" dirty="0">
                    <a:latin typeface="+mn-lt"/>
                  </a:rPr>
                  <a:t>个变量，理论上只需要</a:t>
                </a:r>
                <a:r>
                  <a:rPr lang="en-US" altLang="zh-CN" dirty="0">
                    <a:latin typeface="+mn-lt"/>
                  </a:rPr>
                  <a:t>2</a:t>
                </a:r>
                <a:r>
                  <a:rPr lang="zh-CN" altLang="en-US" dirty="0">
                    <a:latin typeface="+mn-lt"/>
                  </a:rPr>
                  <a:t>个以上相机观测即可进行三角化（省去了可以被消去的项）：</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2</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r>
                                  <m:rPr>
                                    <m:brk m:alnAt="7"/>
                                  </m:rP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b="0" i="1" smtClean="0">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bSup>
                                  </m:e>
                                  <m:e>
                                    <m:r>
                                      <a:rPr lang="en-US" i="1" smtClean="0">
                                        <a:latin typeface="Cambria Math" panose="02040503050406030204" pitchFamily="18" charset="0"/>
                                        <a:ea typeface="Cambria Math" panose="02040503050406030204" pitchFamily="18" charset="0"/>
                                      </a:rPr>
                                      <m:t>⋮</m:t>
                                    </m:r>
                                  </m:e>
                                </m:eqArr>
                              </m:e>
                            </m:mr>
                          </m:m>
                        </m:e>
                      </m:d>
                      <m:r>
                        <a:rPr lang="en-US" altLang="zh-CN" b="1" i="1" smtClean="0">
                          <a:latin typeface="Cambria Math" panose="02040503050406030204" pitchFamily="18" charset="0"/>
                        </a:rPr>
                        <m:t>𝑿</m:t>
                      </m:r>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上述方程为超定方程没有非</a:t>
                </a:r>
                <a:r>
                  <a:rPr lang="en-US" altLang="zh-CN" dirty="0">
                    <a:latin typeface="+mn-lt"/>
                  </a:rPr>
                  <a:t>0</a:t>
                </a:r>
                <a:r>
                  <a:rPr lang="zh-CN" altLang="en-US" dirty="0">
                    <a:latin typeface="+mn-lt"/>
                  </a:rPr>
                  <a:t>解，适合使用 </a:t>
                </a:r>
                <a:r>
                  <a:rPr lang="en-US" altLang="zh-CN" dirty="0">
                    <a:latin typeface="+mn-lt"/>
                  </a:rPr>
                  <a:t>SVD </a:t>
                </a:r>
                <a:r>
                  <a:rPr lang="zh-CN" altLang="en-US" dirty="0">
                    <a:latin typeface="+mn-lt"/>
                  </a:rPr>
                  <a:t>求最小二乘解。对于双视图问题，令（维度算上了被消去项） ：</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𝑨</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m:rPr>
                                        <m:brk m:alnAt="7"/>
                                      </m:rP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bSup>
                                  </m:e>
                                </m:mr>
                                <m:mr>
                                  <m:e>
                                    <m:eqArr>
                                      <m:eqArrPr>
                                        <m:ctrlPr>
                                          <a:rPr lang="en-US" altLang="zh-CN" b="0" i="1" smtClean="0">
                                            <a:latin typeface="Cambria Math" panose="02040503050406030204" pitchFamily="18" charset="0"/>
                                          </a:rPr>
                                        </m:ctrlPr>
                                      </m:eqArrPr>
                                      <m:e>
                                        <m:r>
                                          <m:rPr>
                                            <m:brk m:alnAt="7"/>
                                          </m:rP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𝒓</m:t>
                                            </m:r>
                                          </m:e>
                                          <m:sub>
                                            <m:r>
                                              <a:rPr lang="en-US" altLang="zh-CN" i="1">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2</m:t>
                                                </m:r>
                                              </m:e>
                                            </m:d>
                                          </m:sup>
                                        </m:sSubSup>
                                      </m:e>
                                    </m:eqArr>
                                  </m:e>
                                </m:mr>
                              </m:m>
                            </m:e>
                          </m:d>
                        </m:e>
                        <m:sub>
                          <m:r>
                            <a:rPr lang="en-US" altLang="zh-CN" b="0" i="1" smtClean="0">
                              <a:latin typeface="Cambria Math" panose="02040503050406030204" pitchFamily="18" charset="0"/>
                            </a:rPr>
                            <m:t>6</m:t>
                          </m:r>
                          <m:r>
                            <a:rPr lang="en-US" altLang="zh-CN" b="0" i="1" smtClean="0">
                              <a:latin typeface="Cambria Math" panose="02040503050406030204" pitchFamily="18" charset="0"/>
                              <a:ea typeface="Cambria Math" panose="02040503050406030204" pitchFamily="18" charset="0"/>
                            </a:rPr>
                            <m:t>×4</m:t>
                          </m:r>
                        </m:sub>
                      </m:sSub>
                    </m:oMath>
                  </m:oMathPara>
                </a14:m>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600" cy="4643000"/>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45848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252965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4391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求解</a:t>
                </a:r>
                <a14:m>
                  <m:oMath xmlns:m="http://schemas.openxmlformats.org/officeDocument/2006/math">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latin typeface="+mn-lt"/>
                  </a:rPr>
                  <a:t>就转化成如下问题：</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𝒙</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min</m:t>
                      </m:r>
                      <m:d>
                        <m:dPr>
                          <m:begChr m:val="‖"/>
                          <m:endChr m:val="‖"/>
                          <m:ctrlPr>
                            <a:rPr lang="en-US" altLang="zh-CN" b="0" i="1" smtClean="0">
                              <a:latin typeface="Cambria Math" panose="02040503050406030204" pitchFamily="18" charset="0"/>
                            </a:rPr>
                          </m:ctrlPr>
                        </m:dPr>
                        <m:e>
                          <m:r>
                            <a:rPr lang="en-US" altLang="zh-CN" b="1" i="1">
                              <a:latin typeface="Cambria Math" panose="02040503050406030204" pitchFamily="18" charset="0"/>
                            </a:rPr>
                            <m:t>𝑨𝒙</m:t>
                          </m:r>
                        </m:e>
                      </m:d>
                    </m:oMath>
                  </m:oMathPara>
                </a14:m>
                <a:endParaRPr lang="en-US" altLang="zh-CN" dirty="0">
                  <a:latin typeface="+mn-lt"/>
                </a:endParaRPr>
              </a:p>
              <a:p>
                <a:pPr lvl="1"/>
                <a:r>
                  <a:rPr lang="zh-CN" altLang="en-US" dirty="0">
                    <a:latin typeface="+mn-lt"/>
                  </a:rPr>
                  <a:t>使用 </a:t>
                </a:r>
                <a:r>
                  <a:rPr lang="en-US" altLang="zh-CN" dirty="0">
                    <a:latin typeface="+mn-lt"/>
                  </a:rPr>
                  <a:t>SVD </a:t>
                </a:r>
                <a:r>
                  <a:rPr lang="zh-CN" altLang="en-US" dirty="0">
                    <a:latin typeface="+mn-lt"/>
                  </a:rPr>
                  <a:t>分解</a:t>
                </a:r>
                <a14:m>
                  <m:oMath xmlns:m="http://schemas.openxmlformats.org/officeDocument/2006/math">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𝑼𝑫</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𝑇</m:t>
                        </m:r>
                      </m:sup>
                    </m:sSup>
                  </m:oMath>
                </a14:m>
                <a:r>
                  <a:rPr lang="zh-CN" altLang="en-US" dirty="0">
                    <a:latin typeface="+mn-lt"/>
                  </a:rPr>
                  <a:t>，其中：</a:t>
                </a:r>
                <a14:m>
                  <m:oMath xmlns:m="http://schemas.openxmlformats.org/officeDocument/2006/math">
                    <m:r>
                      <a:rPr lang="en-US" altLang="zh-CN" b="1" i="1">
                        <a:latin typeface="Cambria Math" panose="02040503050406030204" pitchFamily="18" charset="0"/>
                      </a:rPr>
                      <m:t>𝑼</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𝟔</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𝑫</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a:latin typeface="Cambria Math" panose="02040503050406030204" pitchFamily="18" charset="0"/>
                            <a:ea typeface="Cambria Math" panose="02040503050406030204" pitchFamily="18" charset="0"/>
                          </a:rPr>
                          <m:t>𝟔</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r>
                  <a:rPr lang="zh-CN" altLang="en-US" dirty="0">
                    <a:latin typeface="+mn-lt"/>
                  </a:rPr>
                  <a:t>，</a:t>
                </a:r>
                <a14:m>
                  <m:oMath xmlns:m="http://schemas.openxmlformats.org/officeDocument/2006/math">
                    <m:r>
                      <a:rPr lang="en-US" altLang="zh-CN" b="1" i="1" smtClean="0">
                        <a:latin typeface="Cambria Math" panose="02040503050406030204" pitchFamily="18" charset="0"/>
                      </a:rPr>
                      <m:t>𝑽</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𝟒</m:t>
                        </m:r>
                        <m:r>
                          <a:rPr lang="en-US" altLang="zh-CN" b="1"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𝟒</m:t>
                        </m:r>
                      </m:sup>
                    </m:sSup>
                  </m:oMath>
                </a14:m>
                <a:endParaRPr lang="en-US" altLang="zh-CN" dirty="0">
                  <a:latin typeface="+mn-lt"/>
                </a:endParaRPr>
              </a:p>
              <a:p>
                <a:pPr lvl="1"/>
                <a:r>
                  <a:rPr lang="zh-CN" altLang="en-US" dirty="0">
                    <a:latin typeface="+mn-lt"/>
                  </a:rPr>
                  <a:t>由于 </a:t>
                </a:r>
                <a:r>
                  <a:rPr lang="en-US" altLang="zh-CN" dirty="0">
                    <a:latin typeface="+mn-lt"/>
                  </a:rPr>
                  <a:t>SVD </a:t>
                </a:r>
                <a:r>
                  <a:rPr lang="zh-CN" altLang="en-US" dirty="0">
                    <a:latin typeface="+mn-lt"/>
                  </a:rPr>
                  <a:t>降序排列奇异值的特性，则最小值在</a:t>
                </a:r>
                <a14:m>
                  <m:oMath xmlns:m="http://schemas.openxmlformats.org/officeDocument/2006/math">
                    <m:r>
                      <a:rPr lang="en-US" altLang="zh-CN" b="1" i="1" smtClean="0">
                        <a:latin typeface="Cambria Math" panose="02040503050406030204" pitchFamily="18" charset="0"/>
                      </a:rPr>
                      <m:t>𝑽</m:t>
                    </m:r>
                  </m:oMath>
                </a14:m>
                <a:r>
                  <a:rPr lang="zh-CN" altLang="en-US" dirty="0"/>
                  <a:t>的最右列得到，令</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mr>
                            </m:m>
                          </m:e>
                        </m:d>
                      </m:e>
                      <m:sup>
                        <m:r>
                          <a:rPr lang="en-US" altLang="zh-CN" b="0" i="1" smtClean="0">
                            <a:latin typeface="Cambria Math" panose="02040503050406030204" pitchFamily="18" charset="0"/>
                          </a:rPr>
                          <m:t>𝑇</m:t>
                        </m:r>
                      </m:sup>
                    </m:sSup>
                  </m:oMath>
                </a14:m>
                <a:r>
                  <a:rPr lang="zh-CN" altLang="en-US" dirty="0"/>
                  <a:t>：</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𝑇</m:t>
                          </m:r>
                        </m:sup>
                      </m:sSup>
                      <m:r>
                        <a:rPr lang="en-US" altLang="zh-CN" b="1" i="1" smtClean="0">
                          <a:latin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𝒙</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0</m:t>
                                    </m:r>
                                  </m:sub>
                                </m:sSub>
                              </m:e>
                            </m:mr>
                            <m:m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mr>
                            <m:mr>
                              <m:e>
                                <m:eqArr>
                                  <m:eqArrPr>
                                    <m:ctrlPr>
                                      <a:rPr lang="en-US" altLang="zh-CN" b="0"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qArr>
                              </m:e>
                            </m:mr>
                          </m:m>
                        </m:e>
                      </m:d>
                      <m:r>
                        <a:rPr lang="en-US" altLang="zh-CN" b="0"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𝑽𝒚</m:t>
                      </m:r>
                    </m:oMath>
                  </m:oMathPara>
                </a14:m>
                <a:endParaRPr lang="en-US" altLang="zh-CN" b="1" dirty="0">
                  <a:latin typeface="+mn-lt"/>
                </a:endParaRPr>
              </a:p>
              <a:p>
                <a:pPr lvl="1"/>
                <a:r>
                  <a:rPr lang="zh-CN" altLang="en-US" dirty="0">
                    <a:latin typeface="+mn-lt"/>
                  </a:rPr>
                  <a:t>同时由于</a:t>
                </a:r>
                <a14:m>
                  <m:oMath xmlns:m="http://schemas.openxmlformats.org/officeDocument/2006/math">
                    <m:r>
                      <a:rPr lang="en-US" altLang="zh-CN" sz="1600" b="1" i="1" smtClean="0">
                        <a:latin typeface="Cambria Math" panose="02040503050406030204" pitchFamily="18" charset="0"/>
                      </a:rPr>
                      <m:t>𝑷</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m>
                          <m:mPr>
                            <m:mcs>
                              <m:mc>
                                <m:mcPr>
                                  <m:count m:val="1"/>
                                  <m:mcJc m:val="center"/>
                                </m:mcPr>
                              </m:mc>
                            </m:mcs>
                            <m:ctrlPr>
                              <a:rPr lang="en-US" altLang="zh-CN" sz="1600" b="0" i="1" smtClean="0">
                                <a:latin typeface="Cambria Math" panose="02040503050406030204" pitchFamily="18" charset="0"/>
                              </a:rPr>
                            </m:ctrlPr>
                          </m:mPr>
                          <m:m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𝑋</m:t>
                                  </m:r>
                                </m:e>
                                <m:e>
                                  <m:r>
                                    <a:rPr lang="en-US" altLang="zh-CN" sz="1600" b="0" i="1" smtClean="0">
                                      <a:latin typeface="Cambria Math" panose="02040503050406030204" pitchFamily="18" charset="0"/>
                                    </a:rPr>
                                    <m:t>𝑌</m:t>
                                  </m:r>
                                </m:e>
                                <m:e>
                                  <m:r>
                                    <a:rPr lang="en-US" altLang="zh-CN" sz="1600" b="0" i="1" smtClean="0">
                                      <a:latin typeface="Cambria Math" panose="02040503050406030204" pitchFamily="18" charset="0"/>
                                    </a:rPr>
                                    <m:t>𝑍</m:t>
                                  </m:r>
                                </m:e>
                              </m:eqArr>
                            </m:e>
                          </m:mr>
                          <m:mr>
                            <m:e>
                              <m:r>
                                <a:rPr lang="en-US" altLang="zh-CN" sz="1600" b="0" i="1" smtClean="0">
                                  <a:latin typeface="Cambria Math" panose="02040503050406030204" pitchFamily="18" charset="0"/>
                                </a:rPr>
                                <m:t>1</m:t>
                              </m:r>
                            </m:e>
                          </m:mr>
                        </m:m>
                      </m:e>
                    </m:d>
                  </m:oMath>
                </a14:m>
                <a:r>
                  <a:rPr lang="zh-CN" altLang="en-US" dirty="0">
                    <a:latin typeface="+mn-lt"/>
                  </a:rPr>
                  <a:t>为齐次坐标，因此进行如下处理使得最后一项为 </a:t>
                </a:r>
                <a:r>
                  <a:rPr lang="en-US" altLang="zh-CN" dirty="0">
                    <a:latin typeface="+mn-lt"/>
                  </a:rPr>
                  <a:t>1</a:t>
                </a:r>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0" i="1" smtClean="0">
                                  <a:latin typeface="Cambria Math" panose="02040503050406030204" pitchFamily="18" charset="0"/>
                                </a:rPr>
                                <m:t>𝑥</m:t>
                              </m:r>
                            </m:e>
                            <m:e>
                              <m:r>
                                <a:rPr lang="en-US" b="0" i="1" smtClean="0">
                                  <a:latin typeface="Cambria Math" panose="02040503050406030204" pitchFamily="18" charset="0"/>
                                </a:rPr>
                                <m:t>𝑦</m:t>
                              </m:r>
                            </m:e>
                            <m:e>
                              <m:r>
                                <a:rPr lang="en-US" b="0" i="1" smtClean="0">
                                  <a:latin typeface="Cambria Math" panose="02040503050406030204" pitchFamily="18" charset="0"/>
                                </a:rPr>
                                <m:t>𝑧</m:t>
                              </m:r>
                            </m:e>
                            <m:e>
                              <m:r>
                                <a:rPr lang="en-US" b="0" i="1" smtClean="0">
                                  <a:latin typeface="Cambria Math" panose="02040503050406030204" pitchFamily="18" charset="0"/>
                                </a:rPr>
                                <m:t>1</m:t>
                              </m:r>
                            </m:e>
                          </m:eqAr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type m:val="lin"/>
                                  <m:ctrlPr>
                                    <a:rPr lang="en-US" altLang="zh-CN" b="1"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
                              <m:f>
                                <m:fPr>
                                  <m:type m:val="lin"/>
                                  <m:ctrlPr>
                                    <a:rPr lang="en-US" altLang="zh-CN" b="1"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3</m:t>
                                      </m:r>
                                    </m:sub>
                                  </m:sSub>
                                </m:den>
                              </m:f>
                            </m:e>
                          </m:eqArr>
                        </m:e>
                      </m:d>
                    </m:oMath>
                  </m:oMathPara>
                </a14:m>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7"/>
                <a:ext cx="10515600" cy="4391331"/>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75057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39932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三角化</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0843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当然如果不是已知归一化平面坐标而是像素坐标</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e>
                          </m:mr>
                          <m:m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m:t>
                                  </m:r>
                                </m:sup>
                              </m:sSup>
                            </m:e>
                          </m:mr>
                          <m:mr>
                            <m:e>
                              <m:r>
                                <a:rPr lang="en-US" altLang="zh-CN" b="0" i="1" smtClean="0">
                                  <a:latin typeface="Cambria Math" panose="02040503050406030204" pitchFamily="18" charset="0"/>
                                </a:rPr>
                                <m:t>1</m:t>
                              </m:r>
                            </m:e>
                          </m:mr>
                        </m:m>
                      </m:e>
                    </m:d>
                  </m:oMath>
                </a14:m>
                <a:r>
                  <a:rPr lang="zh-CN" altLang="en-US" dirty="0">
                    <a:latin typeface="+mn-lt"/>
                  </a:rPr>
                  <a:t>和内参</a:t>
                </a:r>
                <a14:m>
                  <m:oMath xmlns:m="http://schemas.openxmlformats.org/officeDocument/2006/math">
                    <m:r>
                      <a:rPr lang="en-US" altLang="zh-CN" b="1" i="1" dirty="0" smtClean="0">
                        <a:latin typeface="Cambria Math" panose="02040503050406030204" pitchFamily="18" charset="0"/>
                      </a:rPr>
                      <m:t>𝑲</m:t>
                    </m:r>
                  </m:oMath>
                </a14:m>
                <a:r>
                  <a:rPr lang="zh-CN" altLang="en-US" dirty="0">
                    <a:latin typeface="+mn-lt"/>
                  </a:rPr>
                  <a:t>，也是一样的：</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&amp;</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e>
                        <m:e>
                          <m:r>
                            <a:rPr lang="en-US" altLang="zh-CN"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𝜆</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en-US" altLang="zh-CN" b="1" i="1">
                              <a:latin typeface="Cambria Math" panose="02040503050406030204" pitchFamily="18" charset="0"/>
                              <a:ea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b="0" i="1">
                              <a:latin typeface="Cambria Math" panose="02040503050406030204" pitchFamily="18" charset="0"/>
                            </a:rPr>
                            <m:t>0</m:t>
                          </m:r>
                        </m:e>
                        <m:e>
                          <m:r>
                            <a:rPr lang="en-US" altLang="zh-CN" b="0"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1" i="1" smtClean="0">
                                      <a:latin typeface="Cambria Math" panose="02040503050406030204" pitchFamily="18" charset="0"/>
                                      <a:ea typeface="Cambria Math" panose="02040503050406030204" pitchFamily="18" charset="0"/>
                                    </a:rPr>
                                    <m:t>𝒙</m:t>
                                  </m:r>
                                </m:e>
                              </m:acc>
                            </m:e>
                            <m:sup>
                              <m:r>
                                <a:rPr lang="en-US" altLang="zh-CN" b="1" i="1" smtClean="0">
                                  <a:latin typeface="Cambria Math" panose="02040503050406030204" pitchFamily="18" charset="0"/>
                                  <a:ea typeface="Cambria Math" panose="02040503050406030204" pitchFamily="18" charset="0"/>
                                </a:rPr>
                                <m:t>′</m:t>
                              </m:r>
                            </m:sup>
                          </m:sSup>
                          <m:r>
                            <a:rPr lang="en-US" altLang="zh-CN" b="1" i="1" dirty="0">
                              <a:latin typeface="Cambria Math" panose="02040503050406030204" pitchFamily="18" charset="0"/>
                            </a:rPr>
                            <m:t>𝑲</m:t>
                          </m:r>
                          <m:r>
                            <a:rPr lang="en-US" altLang="zh-CN" b="1" i="1">
                              <a:latin typeface="Cambria Math" panose="02040503050406030204" pitchFamily="18" charset="0"/>
                            </a:rPr>
                            <m:t>𝑻𝑷</m:t>
                          </m:r>
                          <m:r>
                            <a:rPr lang="en-US" altLang="zh-CN" b="1" i="1">
                              <a:latin typeface="Cambria Math" panose="02040503050406030204" pitchFamily="18" charset="0"/>
                            </a:rPr>
                            <m:t>=</m:t>
                          </m:r>
                          <m:r>
                            <a:rPr lang="en-US" altLang="zh-CN" i="1">
                              <a:latin typeface="Cambria Math" panose="02040503050406030204" pitchFamily="18" charset="0"/>
                            </a:rPr>
                            <m:t>0</m:t>
                          </m:r>
                        </m:e>
                        <m:e>
                          <m:r>
                            <a:rPr lang="en-US" altLang="zh-CN" b="1" i="1" smtClean="0">
                              <a:latin typeface="Cambria Math" panose="02040503050406030204" pitchFamily="18" charset="0"/>
                            </a:rPr>
                            <m:t>&amp;</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acc>
                                <m:accPr>
                                  <m:chr m:val="̂"/>
                                  <m:ctrlPr>
                                    <a:rPr lang="en-US" altLang="zh-CN" b="1" i="1">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Cambria Math" panose="02040503050406030204" pitchFamily="18" charset="0"/>
                                    </a:rPr>
                                    <m:t>𝒙</m:t>
                                  </m:r>
                                </m:e>
                              </m:acc>
                            </m:e>
                            <m:sup>
                              <m:r>
                                <a:rPr lang="en-US" altLang="zh-CN" b="1" i="1">
                                  <a:latin typeface="Cambria Math" panose="02040503050406030204" pitchFamily="18" charset="0"/>
                                  <a:ea typeface="Cambria Math" panose="02040503050406030204" pitchFamily="18" charset="0"/>
                                </a:rPr>
                                <m:t>′</m:t>
                              </m:r>
                            </m:sup>
                          </m:sSup>
                          <m:r>
                            <a:rPr lang="en-US" altLang="zh-CN" b="1" i="1" dirty="0" smtClean="0">
                              <a:latin typeface="Cambria Math" panose="02040503050406030204" pitchFamily="18" charset="0"/>
                            </a:rPr>
                            <m:t>𝑯</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i="1">
                              <a:latin typeface="Cambria Math" panose="02040503050406030204" pitchFamily="18" charset="0"/>
                            </a:rPr>
                            <m:t>0</m:t>
                          </m:r>
                        </m:e>
                      </m:eqArr>
                    </m:oMath>
                  </m:oMathPara>
                </a14:m>
                <a:endParaRPr lang="en-US" altLang="zh-CN" i="1" dirty="0">
                  <a:latin typeface="Cambria Math" panose="02040503050406030204" pitchFamily="18" charset="0"/>
                </a:endParaRPr>
              </a:p>
              <a:p>
                <a:pPr lvl="1"/>
                <a:r>
                  <a:rPr lang="zh-CN" altLang="en-US" dirty="0">
                    <a:latin typeface="+mn-lt"/>
                  </a:rPr>
                  <a:t>只不过系数矩阵由</a:t>
                </a:r>
                <a14:m>
                  <m:oMath xmlns:m="http://schemas.openxmlformats.org/officeDocument/2006/math">
                    <m:r>
                      <a:rPr lang="en-US" altLang="zh-CN" b="1" i="1" smtClean="0">
                        <a:latin typeface="Cambria Math" panose="02040503050406030204" pitchFamily="18" charset="0"/>
                      </a:rPr>
                      <m:t>𝑻</m:t>
                    </m:r>
                  </m:oMath>
                </a14:m>
                <a:r>
                  <a:rPr lang="zh-CN" altLang="en-US" dirty="0">
                    <a:latin typeface="+mn-lt"/>
                  </a:rPr>
                  <a:t>变成了</a:t>
                </a:r>
                <a14:m>
                  <m:oMath xmlns:m="http://schemas.openxmlformats.org/officeDocument/2006/math">
                    <m:r>
                      <a:rPr lang="en-US" altLang="zh-CN" b="1" i="1" dirty="0">
                        <a:latin typeface="Cambria Math" panose="02040503050406030204" pitchFamily="18" charset="0"/>
                      </a:rPr>
                      <m:t>𝑯</m:t>
                    </m:r>
                    <m:r>
                      <a:rPr lang="en-US" altLang="zh-CN" b="1" i="1" dirty="0"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m:t>
                    </m:r>
                  </m:oMath>
                </a14:m>
                <a:endParaRPr lang="en-US" altLang="zh-CN" dirty="0">
                  <a:latin typeface="+mn-lt"/>
                </a:endParaRPr>
              </a:p>
              <a:p>
                <a:pPr marL="0" lvl="1" indent="0">
                  <a:buNone/>
                </a:pPr>
                <a:endParaRPr lang="en-US" altLang="zh-CN" dirty="0">
                  <a:latin typeface="+mn-lt"/>
                </a:endParaRPr>
              </a:p>
              <a:p>
                <a:pPr marL="0" lvl="1" indent="0">
                  <a:buNone/>
                </a:pP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7"/>
                <a:ext cx="10515600" cy="2084359"/>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74929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674503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7"/>
              </a:rPr>
              <a:t>对极约束</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22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对极约束满足如下公式：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en-US" altLang="zh-CN" b="1" i="1" smtClean="0">
                          <a:latin typeface="Cambria Math" panose="02040503050406030204" pitchFamily="18" charset="0"/>
                        </a:rPr>
                        <m:t>𝑬</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r>
                        <a:rPr lang="en-US" altLang="zh-CN" b="1" i="1" smtClean="0">
                          <a:latin typeface="Cambria Math" panose="02040503050406030204" pitchFamily="18" charset="0"/>
                        </a:rPr>
                        <m:t>𝑭</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0" smtClean="0">
                          <a:latin typeface="Cambria Math" panose="02040503050406030204" pitchFamily="18" charset="0"/>
                        </a:rPr>
                        <m:t>=0</m:t>
                      </m:r>
                    </m:oMath>
                  </m:oMathPara>
                </a14:m>
                <a:endParaRPr lang="en-US" altLang="zh-CN" dirty="0">
                  <a:latin typeface="+mn-lt"/>
                </a:endParaRPr>
              </a:p>
              <a:p>
                <a:pPr lvl="1"/>
                <a:r>
                  <a:rPr lang="zh-CN" altLang="en-US" dirty="0">
                    <a:latin typeface="+mn-lt"/>
                  </a:rPr>
                  <a:t>其中：</a:t>
                </a:r>
                <a:endParaRPr lang="en-US" altLang="zh-CN" dirty="0">
                  <a:latin typeface="+mn-lt"/>
                </a:endParaRPr>
              </a:p>
              <a:p>
                <a:pPr lvl="2"/>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代表像素上点的位置</a:t>
                </a:r>
                <a:endParaRPr lang="en-US" altLang="zh-CN" dirty="0">
                  <a:latin typeface="+mn-lt"/>
                </a:endParaRPr>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smtClean="0">
                            <a:latin typeface="Cambria Math" panose="02040503050406030204" pitchFamily="18" charset="0"/>
                          </a:rPr>
                          <m:t>2</m:t>
                        </m:r>
                      </m:sub>
                    </m:sSub>
                  </m:oMath>
                </a14:m>
                <a:r>
                  <a:rPr lang="zh-CN" altLang="en-US" dirty="0">
                    <a:latin typeface="+mn-lt"/>
                  </a:rPr>
                  <a:t>代表像素点对应的归一化平面上点位置</a:t>
                </a:r>
                <a:endParaRPr lang="en-US" altLang="zh-CN" dirty="0">
                  <a:latin typeface="+mn-lt"/>
                </a:endParaRPr>
              </a:p>
              <a:p>
                <a:pPr lvl="2"/>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𝑹</m:t>
                    </m:r>
                  </m:oMath>
                </a14:m>
                <a:r>
                  <a:rPr lang="zh-CN" altLang="en-US" dirty="0">
                    <a:latin typeface="+mn-lt"/>
                  </a:rPr>
                  <a:t>代表</a:t>
                </a:r>
                <a:r>
                  <a:rPr lang="zh-CN" altLang="en-US" dirty="0">
                    <a:solidFill>
                      <a:srgbClr val="FF0000"/>
                    </a:solidFill>
                    <a:latin typeface="+mn-lt"/>
                  </a:rPr>
                  <a:t>本质矩阵</a:t>
                </a:r>
                <a:r>
                  <a:rPr lang="en-US" altLang="zh-CN" dirty="0">
                    <a:solidFill>
                      <a:srgbClr val="FF0000"/>
                    </a:solidFill>
                    <a:latin typeface="+mn-lt"/>
                  </a:rPr>
                  <a:t>(Essential Matrix)</a:t>
                </a:r>
              </a:p>
              <a:p>
                <a:pPr lvl="2"/>
                <a14:m>
                  <m:oMath xmlns:m="http://schemas.openxmlformats.org/officeDocument/2006/math">
                    <m:r>
                      <a:rPr lang="en-US" altLang="zh-CN" b="1" i="1" smtClean="0">
                        <a:latin typeface="Cambria Math" panose="02040503050406030204" pitchFamily="18" charset="0"/>
                      </a:rPr>
                      <m:t>𝑭</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r>
                      <a:rPr lang="en-US" altLang="zh-CN" b="1" i="1">
                        <a:latin typeface="Cambria Math" panose="02040503050406030204" pitchFamily="18" charset="0"/>
                      </a:rPr>
                      <m:t>𝑬</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oMath>
                </a14:m>
                <a:r>
                  <a:rPr lang="zh-CN" altLang="en-US" dirty="0">
                    <a:latin typeface="+mn-lt"/>
                  </a:rPr>
                  <a:t>代表</a:t>
                </a:r>
                <a:r>
                  <a:rPr lang="zh-CN" altLang="en-US" dirty="0">
                    <a:solidFill>
                      <a:srgbClr val="FF0000"/>
                    </a:solidFill>
                    <a:latin typeface="+mn-lt"/>
                  </a:rPr>
                  <a:t>基础矩阵</a:t>
                </a:r>
                <a:r>
                  <a:rPr lang="en-US" altLang="zh-CN" dirty="0">
                    <a:solidFill>
                      <a:srgbClr val="FF0000"/>
                    </a:solidFill>
                    <a:latin typeface="+mn-lt"/>
                  </a:rPr>
                  <a:t>(Fundamental Matrix)</a:t>
                </a: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7"/>
                <a:ext cx="10515600" cy="2252139"/>
              </a:xfrm>
              <a:prstGeom prst="rect">
                <a:avLst/>
              </a:prstGeom>
              <a:blipFill>
                <a:blip r:embed="rId8"/>
                <a:stretch>
                  <a:fillRect l="-174" b="-1613"/>
                </a:stretch>
              </a:blipFill>
              <a:ln w="9525" cmpd="sng">
                <a:solidFill>
                  <a:schemeClr val="accent1">
                    <a:lumMod val="100000"/>
                  </a:schemeClr>
                </a:solidFill>
                <a:prstDash val="solid"/>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6DFBA707-0459-239B-778A-AD8E4D7D63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67" t="4938" r="1857" b="3408"/>
          <a:stretch/>
        </p:blipFill>
        <p:spPr bwMode="auto">
          <a:xfrm>
            <a:off x="838199" y="4154872"/>
            <a:ext cx="3900839" cy="22521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ee4pContent1">
                <a:extLst>
                  <a:ext uri="{FF2B5EF4-FFF2-40B4-BE49-F238E27FC236}">
                    <a16:creationId xmlns:a16="http://schemas.microsoft.com/office/drawing/2014/main" id="{0DFCB7E7-0418-1A55-E731-634436B543E0}"/>
                  </a:ext>
                </a:extLst>
              </p:cNvPr>
              <p:cNvSpPr txBox="1">
                <a:spLocks/>
              </p:cNvSpPr>
              <p:nvPr>
                <p:custDataLst>
                  <p:tags r:id="rId3"/>
                </p:custDataLst>
              </p:nvPr>
            </p:nvSpPr>
            <p:spPr>
              <a:xfrm>
                <a:off x="4907559" y="4069010"/>
                <a:ext cx="6446240" cy="2423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设空间中的三维点</a:t>
                </a:r>
                <a14:m>
                  <m:oMath xmlns:m="http://schemas.openxmlformats.org/officeDocument/2006/math">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𝑋</m:t>
                                  </m:r>
                                </m:e>
                                <m:e>
                                  <m:r>
                                    <a:rPr lang="en-US" altLang="zh-CN" b="0" i="1" smtClean="0">
                                      <a:latin typeface="Cambria Math" panose="02040503050406030204" pitchFamily="18" charset="0"/>
                                    </a:rPr>
                                    <m:t>𝑌</m:t>
                                  </m:r>
                                </m:e>
                                <m:e>
                                  <m:r>
                                    <a:rPr lang="en-US" altLang="zh-CN" b="0" i="1" smtClean="0">
                                      <a:latin typeface="Cambria Math" panose="02040503050406030204" pitchFamily="18" charset="0"/>
                                    </a:rPr>
                                    <m:t>𝑍</m:t>
                                  </m:r>
                                </m:e>
                              </m:mr>
                            </m:m>
                          </m:e>
                        </m:d>
                      </m:e>
                      <m:sup>
                        <m:r>
                          <a:rPr lang="en-US" altLang="zh-CN" b="0" i="1" smtClean="0">
                            <a:latin typeface="Cambria Math" panose="02040503050406030204" pitchFamily="18" charset="0"/>
                          </a:rPr>
                          <m:t>𝑇</m:t>
                        </m:r>
                      </m:sup>
                    </m:sSup>
                  </m:oMath>
                </a14:m>
                <a:r>
                  <a:rPr lang="zh-CN" altLang="en-US" dirty="0"/>
                  <a:t>，根据真空相机投影模型：</a:t>
                </a:r>
                <a:endParaRPr lang="en-US" altLang="zh-CN" dirty="0"/>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𝑢</m:t>
                                </m:r>
                              </m:e>
                            </m:mr>
                            <m:mr>
                              <m:e>
                                <m:r>
                                  <a:rPr lang="en-US" altLang="zh-CN" b="0" i="1" smtClean="0">
                                    <a:latin typeface="Cambria Math" panose="02040503050406030204" pitchFamily="18" charset="0"/>
                                  </a:rPr>
                                  <m:t>𝑣</m:t>
                                </m:r>
                              </m:e>
                            </m:mr>
                            <m:mr>
                              <m:e>
                                <m:r>
                                  <a:rPr lang="en-US" altLang="zh-CN" b="0" i="1" smtClean="0">
                                    <a:latin typeface="Cambria Math" panose="02040503050406030204" pitchFamily="18" charset="0"/>
                                  </a:rPr>
                                  <m:t>1</m:t>
                                </m:r>
                              </m:e>
                            </m:mr>
                          </m:m>
                        </m:e>
                      </m:d>
                      <m:r>
                        <a:rPr lang="en-US" altLang="zh-CN" b="0" i="1" smtClean="0">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𝒕</m:t>
                          </m:r>
                        </m:e>
                      </m:d>
                      <m:r>
                        <a:rPr lang="en-US" altLang="zh-CN" b="1" i="1" smtClean="0">
                          <a:latin typeface="Cambria Math" panose="02040503050406030204" pitchFamily="18" charset="0"/>
                        </a:rPr>
                        <m:t>=</m:t>
                      </m:r>
                      <m:r>
                        <a:rPr lang="en-US" altLang="zh-CN" b="1" i="1" dirty="0">
                          <a:latin typeface="Cambria Math" panose="02040503050406030204" pitchFamily="18" charset="0"/>
                        </a:rPr>
                        <m:t>𝑲</m:t>
                      </m:r>
                      <m:r>
                        <a:rPr lang="en-US" altLang="zh-CN" b="1" i="1">
                          <a:latin typeface="Cambria Math" panose="02040503050406030204" pitchFamily="18" charset="0"/>
                        </a:rPr>
                        <m:t>𝑻𝑷</m:t>
                      </m:r>
                    </m:oMath>
                  </m:oMathPara>
                </a14:m>
                <a:endParaRPr lang="en-US" altLang="zh-CN" dirty="0">
                  <a:latin typeface="+mn-lt"/>
                </a:endParaRPr>
              </a:p>
              <a:p>
                <a:pPr lvl="1"/>
                <a:r>
                  <a:rPr lang="zh-CN" altLang="en-US" dirty="0">
                    <a:latin typeface="+mn-lt"/>
                  </a:rPr>
                  <a:t>两幅图像中像素点的位置为：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𝑠</m:t>
                          </m:r>
                        </m:e>
                        <m:sub>
                          <m:r>
                            <a:rPr lang="en-US" altLang="zh-CN" sz="1600" b="0" i="1" smtClean="0">
                              <a:latin typeface="Cambria Math" panose="02040503050406030204" pitchFamily="18" charset="0"/>
                            </a:rPr>
                            <m:t>1</m:t>
                          </m:r>
                        </m:sub>
                      </m:sSub>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1" i="1">
                          <a:latin typeface="Cambria Math" panose="02040503050406030204" pitchFamily="18" charset="0"/>
                        </a:rPr>
                        <m:t>𝑲</m:t>
                      </m:r>
                      <m:r>
                        <a:rPr lang="en-US" altLang="zh-CN" b="1" i="1">
                          <a:latin typeface="Cambria Math" panose="02040503050406030204" pitchFamily="18" charset="0"/>
                        </a:rPr>
                        <m:t>𝑷</m:t>
                      </m:r>
                      <m:r>
                        <a:rPr lang="en-US" altLang="zh-CN" sz="1600" b="1" i="1" smtClean="0">
                          <a:latin typeface="Cambria Math" panose="02040503050406030204" pitchFamily="18" charset="0"/>
                        </a:rPr>
                        <m:t>,</m:t>
                      </m:r>
                      <m:r>
                        <a:rPr lang="en-US" altLang="zh-CN" sz="1600"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a:p>
                <a:pPr lvl="1"/>
                <a:r>
                  <a:rPr lang="zh-CN" altLang="en-US" dirty="0">
                    <a:latin typeface="+mn-lt"/>
                  </a:rPr>
                  <a:t>由于</a:t>
                </a:r>
                <a:r>
                  <a:rPr lang="zh-CN" altLang="en-US" dirty="0">
                    <a:solidFill>
                      <a:srgbClr val="FF0000"/>
                    </a:solidFill>
                    <a:latin typeface="+mn-lt"/>
                  </a:rPr>
                  <a:t>齐次坐标乘以非零常量后表示同一个投影点</a:t>
                </a:r>
                <a:r>
                  <a:rPr lang="zh-CN" altLang="en-US" dirty="0">
                    <a:latin typeface="+mn-lt"/>
                  </a:rPr>
                  <a:t>，如果使用齐次坐标，也可以把上式写成在乘以非零常数下成立的</a:t>
                </a:r>
                <a:r>
                  <a:rPr lang="en-US" altLang="zh-CN" dirty="0">
                    <a:latin typeface="+mn-lt"/>
                  </a:rPr>
                  <a:t>(up to a scale)</a:t>
                </a:r>
                <a:r>
                  <a:rPr lang="zh-CN" altLang="en-US" dirty="0">
                    <a:latin typeface="+mn-lt"/>
                  </a:rPr>
                  <a:t>等式：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m:oMathPara>
                </a14:m>
                <a:endParaRPr lang="en-US" altLang="zh-CN" dirty="0">
                  <a:latin typeface="+mn-lt"/>
                </a:endParaRPr>
              </a:p>
            </p:txBody>
          </p:sp>
        </mc:Choice>
        <mc:Fallback>
          <p:sp>
            <p:nvSpPr>
              <p:cNvPr id="7" name="ee4pContent1">
                <a:extLst>
                  <a:ext uri="{FF2B5EF4-FFF2-40B4-BE49-F238E27FC236}">
                    <a16:creationId xmlns:a16="http://schemas.microsoft.com/office/drawing/2014/main" id="{0DFCB7E7-0418-1A55-E731-634436B543E0}"/>
                  </a:ext>
                </a:extLst>
              </p:cNvPr>
              <p:cNvSpPr txBox="1">
                <a:spLocks noRot="1" noChangeAspect="1" noMove="1" noResize="1" noEditPoints="1" noAdjustHandles="1" noChangeArrowheads="1" noChangeShapeType="1" noTextEdit="1"/>
              </p:cNvSpPr>
              <p:nvPr>
                <p:custDataLst>
                  <p:tags r:id="rId3"/>
                </p:custDataLst>
              </p:nvPr>
            </p:nvSpPr>
            <p:spPr>
              <a:xfrm>
                <a:off x="4907559" y="4069010"/>
                <a:ext cx="6446240" cy="2423865"/>
              </a:xfrm>
              <a:prstGeom prst="rect">
                <a:avLst/>
              </a:prstGeom>
              <a:blipFill>
                <a:blip r:embed="rId10"/>
                <a:stretch>
                  <a:fillRect l="-283" r="-103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10907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7"/>
                <a:ext cx="10515600" cy="35440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m:oMathPara>
                </a14:m>
                <a:endParaRPr lang="en-US" altLang="zh-CN" dirty="0">
                  <a:latin typeface="+mn-lt"/>
                </a:endParaRPr>
              </a:p>
              <a:p>
                <a:pPr lvl="1"/>
                <a:r>
                  <a:rPr lang="zh-CN" altLang="en-US" dirty="0">
                    <a:latin typeface="+mn-lt"/>
                  </a:rPr>
                  <a:t>将</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𝑲𝑷</m:t>
                    </m:r>
                    <m:r>
                      <a:rPr lang="en-US" altLang="zh-CN" b="1" i="1" smtClean="0">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𝑲</m:t>
                    </m:r>
                    <m:d>
                      <m:dPr>
                        <m:ctrlPr>
                          <a:rPr lang="en-US" altLang="zh-CN" b="1" i="1">
                            <a:latin typeface="Cambria Math" panose="02040503050406030204" pitchFamily="18" charset="0"/>
                          </a:rPr>
                        </m:ctrlPr>
                      </m:dPr>
                      <m:e>
                        <m:r>
                          <a:rPr lang="en-US" altLang="zh-CN" b="1" i="1">
                            <a:latin typeface="Cambria Math" panose="02040503050406030204" pitchFamily="18" charset="0"/>
                          </a:rPr>
                          <m:t>𝑹𝑷</m:t>
                        </m:r>
                        <m:r>
                          <a:rPr lang="en-US" altLang="zh-CN" b="1" i="1">
                            <a:latin typeface="Cambria Math" panose="02040503050406030204" pitchFamily="18" charset="0"/>
                          </a:rPr>
                          <m:t>+</m:t>
                        </m:r>
                        <m:r>
                          <a:rPr lang="en-US" altLang="zh-CN" b="1" i="1">
                            <a:latin typeface="Cambria Math" panose="02040503050406030204" pitchFamily="18" charset="0"/>
                          </a:rPr>
                          <m:t>𝒕</m:t>
                        </m:r>
                      </m:e>
                    </m:d>
                  </m:oMath>
                </a14:m>
                <a:r>
                  <a:rPr lang="zh-CN" altLang="en-US" dirty="0">
                    <a:latin typeface="+mn-lt"/>
                  </a:rPr>
                  <a:t>带入后得到：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两边同时左乘</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zh-CN" altLang="en-US" i="1">
                        <a:latin typeface="Cambria Math" panose="02040503050406030204" pitchFamily="18" charset="0"/>
                        <a:ea typeface="Cambria Math" panose="02040503050406030204" pitchFamily="18" charset="0"/>
                      </a:rPr>
                      <m:t>得到</m:t>
                    </m:r>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两边同时左乘</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𝑇</m:t>
                        </m:r>
                      </m:sup>
                    </m:sSubSup>
                    <m:r>
                      <a:rPr lang="zh-CN" altLang="en-US" i="1">
                        <a:latin typeface="Cambria Math" panose="02040503050406030204" pitchFamily="18" charset="0"/>
                        <a:ea typeface="Cambria Math" panose="02040503050406030204" pitchFamily="18" charset="0"/>
                      </a:rPr>
                      <m:t>得到</m:t>
                    </m:r>
                  </m:oMath>
                </a14:m>
                <a:r>
                  <a:rPr lang="zh-CN" altLang="en-US" sz="1400" dirty="0"/>
                  <a:t>：</a:t>
                </a:r>
                <a:endParaRPr lang="en-US" altLang="zh-CN" sz="1400" dirty="0"/>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m:oMathPara>
                </a14:m>
                <a:endParaRPr lang="en-US" altLang="zh-CN" dirty="0">
                  <a:latin typeface="+mn-lt"/>
                </a:endParaRPr>
              </a:p>
              <a:p>
                <a:pPr lvl="1"/>
                <a:r>
                  <a:rPr lang="zh-CN" altLang="en-US" dirty="0">
                    <a:latin typeface="+mn-lt"/>
                  </a:rPr>
                  <a:t>由于</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zh-CN" altLang="en-US" dirty="0">
                    <a:latin typeface="+mn-lt"/>
                  </a:rPr>
                  <a:t>是一个和</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oMath>
                </a14:m>
                <a:r>
                  <a:rPr lang="zh-CN" altLang="en-US" dirty="0">
                    <a:latin typeface="+mn-lt"/>
                  </a:rPr>
                  <a:t>都垂直的向量，二者内积为 </a:t>
                </a:r>
                <a:r>
                  <a:rPr lang="en-US" altLang="zh-CN" dirty="0">
                    <a:latin typeface="+mn-lt"/>
                  </a:rPr>
                  <a:t>0</a:t>
                </a:r>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a:p>
                <a:pPr lvl="1"/>
                <a:r>
                  <a:rPr lang="zh-CN" altLang="en-US" dirty="0">
                    <a:latin typeface="+mn-lt"/>
                  </a:rPr>
                  <a:t>重新带入</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1</m:t>
                        </m:r>
                      </m:sub>
                    </m:sSub>
                    <m:r>
                      <a:rPr lang="en-US" altLang="zh-CN" b="1"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2</m:t>
                        </m:r>
                      </m:sub>
                    </m:sSub>
                  </m:oMath>
                </a14:m>
                <a:r>
                  <a:rPr lang="zh-CN" altLang="en-US" dirty="0">
                    <a:latin typeface="+mn-lt"/>
                  </a:rPr>
                  <a:t>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i="1">
                              <a:latin typeface="Cambria Math" panose="02040503050406030204" pitchFamily="18" charset="0"/>
                            </a:rPr>
                            <m:t>2</m:t>
                          </m:r>
                        </m:sub>
                        <m:sup>
                          <m:r>
                            <a:rPr lang="en-US" altLang="zh-CN" i="1">
                              <a:latin typeface="Cambria Math" panose="02040503050406030204" pitchFamily="18" charset="0"/>
                            </a:rPr>
                            <m:t>𝑇</m:t>
                          </m:r>
                        </m:sup>
                      </m:sSubSup>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𝑇</m:t>
                          </m:r>
                        </m:sup>
                      </m:sSup>
                      <m:sSup>
                        <m:sSupPr>
                          <m:ctrlPr>
                            <a:rPr lang="en-US" altLang="zh-CN" i="1">
                              <a:latin typeface="Cambria Math" panose="02040503050406030204" pitchFamily="18" charset="0"/>
                            </a:rPr>
                          </m:ctrlPr>
                        </m:sSupPr>
                        <m:e>
                          <m:r>
                            <a:rPr lang="en-US" altLang="zh-CN" b="1" i="1">
                              <a:latin typeface="Cambria Math" panose="02040503050406030204" pitchFamily="18" charset="0"/>
                            </a:rPr>
                            <m:t>𝒕</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𝑹</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𝑲</m:t>
                          </m:r>
                        </m:e>
                        <m:sup>
                          <m:r>
                            <a:rPr lang="en-US" altLang="zh-CN" i="1">
                              <a:latin typeface="Cambria Math" panose="02040503050406030204" pitchFamily="18" charset="0"/>
                            </a:rPr>
                            <m:t>−</m:t>
                          </m:r>
                          <m:r>
                            <a:rPr lang="en-US" altLang="zh-CN" b="0" i="1" smtClean="0">
                              <a:latin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i="1">
                              <a:latin typeface="Cambria Math" panose="02040503050406030204" pitchFamily="18" charset="0"/>
                            </a:rPr>
                            <m:t>1</m:t>
                          </m:r>
                        </m:sub>
                      </m:sSub>
                      <m:r>
                        <a:rPr lang="en-US" altLang="zh-CN" b="0" i="1" smtClean="0">
                          <a:latin typeface="Cambria Math" panose="02040503050406030204" pitchFamily="18" charset="0"/>
                        </a:rPr>
                        <m:t>=0</m:t>
                      </m:r>
                    </m:oMath>
                  </m:oMathPara>
                </a14:m>
                <a:endParaRPr lang="en-US" altLang="zh-CN" b="0" dirty="0">
                  <a:latin typeface="+mn-lt"/>
                </a:endParaRPr>
              </a:p>
              <a:p>
                <a:pPr marL="0" lvl="1" indent="0">
                  <a:buNone/>
                </a:pPr>
                <a:endParaRPr lang="en-US" altLang="zh-CN" dirty="0">
                  <a:latin typeface="+mn-lt"/>
                </a:endParaRPr>
              </a:p>
              <a:p>
                <a:pPr marL="0" lvl="1" indent="0">
                  <a:buNone/>
                </a:pP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199" y="1690687"/>
                <a:ext cx="10515600" cy="3544043"/>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96637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4629483" y="2096264"/>
                <a:ext cx="6724315" cy="3367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𝑷</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r>
                      <a:rPr lang="en-US" altLang="zh-CN" i="1">
                        <a:latin typeface="Cambria Math" panose="02040503050406030204" pitchFamily="18" charset="0"/>
                      </a:rPr>
                      <m:t> </m:t>
                    </m:r>
                  </m:oMath>
                </a14:m>
                <a:r>
                  <a:rPr lang="zh-CN" altLang="en-US" dirty="0">
                    <a:latin typeface="+mn-lt"/>
                  </a:rPr>
                  <a:t>都有同一个投影点。投影方程写成齐次坐标形式：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𝑍</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𝑢</m:t>
                                </m:r>
                              </m:e>
                            </m:mr>
                            <m:mr>
                              <m:e>
                                <m:r>
                                  <a:rPr lang="en-US" altLang="zh-CN" i="1">
                                    <a:latin typeface="Cambria Math" panose="02040503050406030204" pitchFamily="18" charset="0"/>
                                  </a:rPr>
                                  <m:t>𝑣</m:t>
                                </m:r>
                              </m:e>
                            </m:mr>
                            <m:mr>
                              <m:e>
                                <m:r>
                                  <a:rPr lang="en-US" altLang="zh-CN" i="1">
                                    <a:latin typeface="Cambria Math" panose="02040503050406030204" pitchFamily="18" charset="0"/>
                                  </a:rPr>
                                  <m:t>1</m:t>
                                </m:r>
                              </m:e>
                            </m:mr>
                          </m:m>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e>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𝑥</m:t>
                                    </m:r>
                                  </m:sub>
                                </m:sSub>
                              </m:e>
                            </m:mr>
                            <m:mr>
                              <m:e>
                                <m:r>
                                  <a:rPr lang="en-US" altLang="zh-CN"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𝑦</m:t>
                                    </m:r>
                                  </m:sub>
                                </m:sSub>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𝑦</m:t>
                                    </m:r>
                                  </m:sub>
                                </m:sSub>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𝑋</m:t>
                                </m:r>
                              </m:e>
                            </m:mr>
                            <m:mr>
                              <m:e>
                                <m:r>
                                  <a:rPr lang="en-US" altLang="zh-CN" b="0" i="1" smtClean="0">
                                    <a:latin typeface="Cambria Math" panose="02040503050406030204" pitchFamily="18" charset="0"/>
                                  </a:rPr>
                                  <m:t>𝑌</m:t>
                                </m:r>
                              </m:e>
                            </m:mr>
                            <m:mr>
                              <m:e>
                                <m:r>
                                  <a:rPr lang="en-US" altLang="zh-CN" b="0" i="1" smtClean="0">
                                    <a:latin typeface="Cambria Math" panose="02040503050406030204" pitchFamily="18" charset="0"/>
                                  </a:rPr>
                                  <m:t>𝑍</m:t>
                                </m:r>
                              </m:e>
                            </m:mr>
                          </m:m>
                        </m:e>
                      </m:d>
                    </m:oMath>
                  </m:oMathPara>
                </a14:m>
                <a:endParaRPr lang="en-US" altLang="zh-CN" dirty="0">
                  <a:latin typeface="+mn-lt"/>
                </a:endParaRPr>
              </a:p>
              <a:p>
                <a:pPr lvl="1"/>
                <a:r>
                  <a:rPr lang="zh-CN" altLang="en-US" dirty="0">
                    <a:latin typeface="+mn-lt"/>
                  </a:rPr>
                  <a:t>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3</m:t>
                          </m:r>
                        </m:sub>
                      </m:sSub>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oMath>
                  </m:oMathPara>
                </a14:m>
                <a:endParaRPr lang="en-US" altLang="zh-CN" dirty="0">
                  <a:latin typeface="+mn-lt"/>
                </a:endParaRPr>
              </a:p>
              <a:p>
                <a:pPr lvl="1"/>
                <a:r>
                  <a:rPr lang="zh-CN" altLang="en-US" dirty="0">
                    <a:latin typeface="+mn-lt"/>
                  </a:rPr>
                  <a:t>则</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f>
                      <m:fPr>
                        <m:type m:val="lin"/>
                        <m:ctrlPr>
                          <a:rPr lang="en-US" altLang="zh-CN" b="1" i="1" smtClean="0">
                            <a:latin typeface="Cambria Math" panose="02040503050406030204" pitchFamily="18" charset="0"/>
                            <a:ea typeface="Cambria Math" panose="02040503050406030204" pitchFamily="18" charset="0"/>
                          </a:rPr>
                        </m:ctrlPr>
                      </m:fPr>
                      <m:num>
                        <m:d>
                          <m:dPr>
                            <m:ctrlPr>
                              <a:rPr lang="en-US" altLang="zh-CN" b="1"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1</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1</m:t>
                            </m:r>
                          </m:sub>
                        </m:sSub>
                      </m:den>
                    </m:f>
                    <m:r>
                      <a:rPr lang="en-US" altLang="zh-CN" b="1" i="1" smtClean="0">
                        <a:latin typeface="Cambria Math" panose="02040503050406030204" pitchFamily="18" charset="0"/>
                        <a:ea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2</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2</m:t>
                            </m:r>
                          </m:sub>
                        </m:sSub>
                      </m:den>
                    </m:f>
                    <m:r>
                      <a:rPr lang="en-US" altLang="zh-CN" b="1" i="1" smtClean="0">
                        <a:latin typeface="Cambria Math" panose="02040503050406030204" pitchFamily="18" charset="0"/>
                      </a:rPr>
                      <m:t>=</m:t>
                    </m:r>
                    <m:f>
                      <m:fPr>
                        <m:type m:val="lin"/>
                        <m:ctrlPr>
                          <a:rPr lang="en-US" altLang="zh-CN" b="1" i="1">
                            <a:latin typeface="Cambria Math" panose="02040503050406030204" pitchFamily="18" charset="0"/>
                            <a:ea typeface="Cambria Math" panose="02040503050406030204" pitchFamily="18" charset="0"/>
                          </a:rPr>
                        </m:ctrlPr>
                      </m:fPr>
                      <m:num>
                        <m:d>
                          <m:dPr>
                            <m:ctrlPr>
                              <a:rPr lang="en-US" altLang="zh-CN" b="1"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𝐾</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b="0" i="1" smtClean="0">
                                    <a:latin typeface="Cambria Math" panose="02040503050406030204" pitchFamily="18" charset="0"/>
                                  </a:rPr>
                                  <m:t>3</m:t>
                                </m:r>
                              </m:sub>
                            </m:sSub>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b="0" i="1" smtClean="0">
                                <a:latin typeface="Cambria Math" panose="02040503050406030204" pitchFamily="18" charset="0"/>
                              </a:rPr>
                              <m:t>3</m:t>
                            </m:r>
                          </m:sub>
                        </m:sSub>
                      </m:den>
                    </m:f>
                  </m:oMath>
                </a14:m>
                <a:r>
                  <a:rPr lang="zh-CN" altLang="en-US" dirty="0">
                    <a:latin typeface="+mn-lt"/>
                  </a:rPr>
                  <a:t>，显然齐次坐标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r>
                      <a:rPr lang="en-US" altLang="zh-CN" b="1"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d>
                          <m:dPr>
                            <m:ctrlPr>
                              <a:rPr lang="en-US"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,1</m:t>
                            </m:r>
                          </m:e>
                        </m:d>
                      </m:e>
                      <m:sup>
                        <m:r>
                          <a:rPr lang="en-US" altLang="zh-CN" b="0" i="1" smtClean="0">
                            <a:latin typeface="Cambria Math" panose="02040503050406030204" pitchFamily="18" charset="0"/>
                            <a:ea typeface="Cambria Math" panose="02040503050406030204" pitchFamily="18" charset="0"/>
                          </a:rPr>
                          <m:t>𝑇</m:t>
                        </m:r>
                      </m:sup>
                    </m:sSup>
                  </m:oMath>
                </a14:m>
                <a:r>
                  <a:rPr lang="zh-CN" altLang="en-US" dirty="0">
                    <a:latin typeface="+mn-lt"/>
                  </a:rPr>
                  <a:t>乘以非零常数后依然表示同一个投影点，只不过空间点</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位置变了，但都在</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𝑂𝑝</m:t>
                        </m:r>
                      </m:e>
                    </m:acc>
                  </m:oMath>
                </a14:m>
                <a:r>
                  <a:rPr lang="zh-CN" altLang="en-US" dirty="0">
                    <a:latin typeface="+mn-lt"/>
                  </a:rPr>
                  <a:t>这条射线上，齐次坐标</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乘以不同的非零常数表示不同距离的空间点在像素平面的投影，就是这条射线上的点均投影到</a:t>
                </a:r>
                <a14:m>
                  <m:oMath xmlns:m="http://schemas.openxmlformats.org/officeDocument/2006/math">
                    <m:r>
                      <a:rPr lang="en-US" altLang="zh-CN" b="1" i="1">
                        <a:latin typeface="Cambria Math" panose="02040503050406030204" pitchFamily="18" charset="0"/>
                        <a:ea typeface="Cambria Math" panose="02040503050406030204" pitchFamily="18" charset="0"/>
                      </a:rPr>
                      <m:t>𝒑</m:t>
                    </m:r>
                  </m:oMath>
                </a14:m>
                <a:r>
                  <a:rPr lang="zh-CN" altLang="en-US" dirty="0">
                    <a:latin typeface="+mn-lt"/>
                  </a:rPr>
                  <a:t>点</a:t>
                </a: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4629483" y="2096264"/>
                <a:ext cx="6724315" cy="3367874"/>
              </a:xfrm>
              <a:prstGeom prst="rect">
                <a:avLst/>
              </a:prstGeom>
              <a:blipFill>
                <a:blip r:embed="rId7"/>
                <a:stretch>
                  <a:fillRect l="-271"/>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321C0A99-F631-4562-AD34-F37510AACA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1690687"/>
            <a:ext cx="3791283" cy="417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12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hlinkClick r:id="rId6"/>
              </a:rPr>
              <a:t>对极约束</a:t>
            </a:r>
            <a:endParaRPr lang="en-US" dirty="0"/>
          </a:p>
        </p:txBody>
      </p:sp>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200" y="1690688"/>
                <a:ext cx="10515600" cy="19585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总结一下基础矩阵</a:t>
                </a:r>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，本质矩阵</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和单应矩阵</a:t>
                </a:r>
                <a14:m>
                  <m:oMath xmlns:m="http://schemas.openxmlformats.org/officeDocument/2006/math">
                    <m:r>
                      <a:rPr lang="en-US" altLang="zh-CN" b="1" i="1" smtClean="0">
                        <a:latin typeface="Cambria Math" panose="02040503050406030204" pitchFamily="18" charset="0"/>
                      </a:rPr>
                      <m:t>𝑯</m:t>
                    </m:r>
                  </m:oMath>
                </a14:m>
                <a:r>
                  <a:rPr lang="zh-CN" altLang="en-US" dirty="0">
                    <a:latin typeface="+mn-lt"/>
                  </a:rPr>
                  <a:t>之间的关系：</a:t>
                </a:r>
              </a:p>
              <a:p>
                <a:pPr lvl="2"/>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矩阵表示空间中的一个三维点在不同相机视角下投影点在相机坐标系下的约束关系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矩阵表示空间中的一个三维点在不同相机视角下投影点在图像坐标系下的约束关系</a:t>
                </a:r>
              </a:p>
              <a:p>
                <a:pPr lvl="2"/>
                <a14:m>
                  <m:oMath xmlns:m="http://schemas.openxmlformats.org/officeDocument/2006/math">
                    <m:r>
                      <a:rPr lang="en-US" altLang="zh-CN" b="1" i="1" smtClean="0">
                        <a:latin typeface="Cambria Math" panose="02040503050406030204" pitchFamily="18" charset="0"/>
                      </a:rPr>
                      <m:t>𝑭</m:t>
                    </m:r>
                  </m:oMath>
                </a14:m>
                <a:r>
                  <a:rPr lang="zh-CN" altLang="en-US" dirty="0">
                    <a:latin typeface="+mn-lt"/>
                  </a:rPr>
                  <a:t>矩阵比</a:t>
                </a:r>
                <a14:m>
                  <m:oMath xmlns:m="http://schemas.openxmlformats.org/officeDocument/2006/math">
                    <m:r>
                      <a:rPr lang="en-US" altLang="zh-CN" b="1" i="1">
                        <a:latin typeface="Cambria Math" panose="02040503050406030204" pitchFamily="18" charset="0"/>
                      </a:rPr>
                      <m:t>𝑬</m:t>
                    </m:r>
                  </m:oMath>
                </a14:m>
                <a:r>
                  <a:rPr lang="zh-CN" altLang="en-US" dirty="0">
                    <a:latin typeface="+mn-lt"/>
                  </a:rPr>
                  <a:t>矩阵多了内参矩阵</a:t>
                </a:r>
                <a14:m>
                  <m:oMath xmlns:m="http://schemas.openxmlformats.org/officeDocument/2006/math">
                    <m:r>
                      <a:rPr lang="en-US" altLang="zh-CN" b="1" i="1" smtClean="0">
                        <a:latin typeface="Cambria Math" panose="02040503050406030204" pitchFamily="18" charset="0"/>
                      </a:rPr>
                      <m:t>𝑲</m:t>
                    </m:r>
                  </m:oMath>
                </a14:m>
                <a:r>
                  <a:rPr lang="zh-CN" altLang="en-US" dirty="0">
                    <a:latin typeface="+mn-lt"/>
                  </a:rPr>
                  <a:t>的信息，</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矩阵自由度更高，求解</a:t>
                </a:r>
                <a14:m>
                  <m:oMath xmlns:m="http://schemas.openxmlformats.org/officeDocument/2006/math">
                    <m:r>
                      <a:rPr lang="en-US" altLang="zh-CN" b="1" i="1">
                        <a:latin typeface="Cambria Math" panose="02040503050406030204" pitchFamily="18" charset="0"/>
                      </a:rPr>
                      <m:t>𝑹</m:t>
                    </m:r>
                  </m:oMath>
                </a14:m>
                <a:r>
                  <a:rPr lang="zh-CN" altLang="en-US" dirty="0"/>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使用更准确</a:t>
                </a:r>
              </a:p>
              <a:p>
                <a:pPr lvl="2"/>
                <a:r>
                  <a:rPr lang="zh-CN" altLang="en-US" dirty="0">
                    <a:latin typeface="+mn-lt"/>
                  </a:rPr>
                  <a:t>若相机只有旋转而没有平移的情况下，此时</a:t>
                </a:r>
                <a14:m>
                  <m:oMath xmlns:m="http://schemas.openxmlformats.org/officeDocument/2006/math">
                    <m:r>
                      <a:rPr lang="en-US" altLang="zh-CN" b="1" i="1" smtClean="0">
                        <a:latin typeface="Cambria Math" panose="02040503050406030204" pitchFamily="18" charset="0"/>
                      </a:rPr>
                      <m:t>𝑬</m:t>
                    </m:r>
                  </m:oMath>
                </a14:m>
                <a:r>
                  <a:rPr lang="zh-CN" altLang="en-US" dirty="0">
                    <a:latin typeface="+mn-lt"/>
                  </a:rPr>
                  <a:t>矩阵和</a:t>
                </a:r>
                <a14:m>
                  <m:oMath xmlns:m="http://schemas.openxmlformats.org/officeDocument/2006/math">
                    <m:r>
                      <a:rPr lang="en-US" altLang="zh-CN" b="1" i="1">
                        <a:latin typeface="Cambria Math" panose="02040503050406030204" pitchFamily="18" charset="0"/>
                      </a:rPr>
                      <m:t>𝑭</m:t>
                    </m:r>
                  </m:oMath>
                </a14:m>
                <a:r>
                  <a:rPr lang="zh-CN" altLang="en-US" dirty="0">
                    <a:latin typeface="+mn-lt"/>
                  </a:rPr>
                  <a:t>矩阵为零矩阵，无法求出</a:t>
                </a:r>
                <a14:m>
                  <m:oMath xmlns:m="http://schemas.openxmlformats.org/officeDocument/2006/math">
                    <m:r>
                      <a:rPr lang="en-US" altLang="zh-CN" b="1" i="1">
                        <a:latin typeface="Cambria Math" panose="02040503050406030204" pitchFamily="18" charset="0"/>
                      </a:rPr>
                      <m:t>𝑹</m:t>
                    </m:r>
                  </m:oMath>
                </a14:m>
                <a:r>
                  <a:rPr lang="zh-CN" altLang="en-US" dirty="0">
                    <a:latin typeface="+mn-lt"/>
                  </a:rPr>
                  <a:t>矩阵，这是可以使用</a:t>
                </a:r>
                <a14:m>
                  <m:oMath xmlns:m="http://schemas.openxmlformats.org/officeDocument/2006/math">
                    <m:r>
                      <a:rPr lang="en-US" altLang="zh-CN" b="1" i="1">
                        <a:latin typeface="Cambria Math" panose="02040503050406030204" pitchFamily="18" charset="0"/>
                      </a:rPr>
                      <m:t>𝑯</m:t>
                    </m:r>
                  </m:oMath>
                </a14:m>
                <a:r>
                  <a:rPr lang="zh-CN" altLang="en-US" dirty="0">
                    <a:latin typeface="+mn-lt"/>
                  </a:rPr>
                  <a:t>矩阵描述两个图像像点的对应关系</a:t>
                </a:r>
                <a:endParaRPr lang="en-US" altLang="zh-CN" dirty="0">
                  <a:latin typeface="+mn-lt"/>
                </a:endParaRPr>
              </a:p>
            </p:txBody>
          </p:sp>
        </mc:Choice>
        <mc:Fallback>
          <p:sp>
            <p:nvSpPr>
              <p:cNvPr id="22" name="ee4pContent1">
                <a:extLst>
                  <a:ext uri="{FF2B5EF4-FFF2-40B4-BE49-F238E27FC236}">
                    <a16:creationId xmlns:a16="http://schemas.microsoft.com/office/drawing/2014/main" id="{A7A6BCCD-206B-103E-C0E4-2DF0DCDF073B}"/>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1958523"/>
              </a:xfrm>
              <a:prstGeom prst="rect">
                <a:avLst/>
              </a:prstGeom>
              <a:blipFill>
                <a:blip r:embed="rId7"/>
                <a:stretch>
                  <a:fillRect l="-232" b="-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4443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chemeClr val="tx1"/>
                        </a:solidFill>
                        <a:latin typeface="Cambria Math" panose="02040503050406030204" pitchFamily="18" charset="0"/>
                      </a:rPr>
                      <m:t>平衡</m:t>
                    </m:r>
                    <m:r>
                      <a:rPr lang="zh-CN" altLang="en-US" dirty="0" smtClean="0">
                        <a:solidFill>
                          <a:srgbClr val="FF0000"/>
                        </a:solidFill>
                        <a:latin typeface="Cambria Math" panose="02040503050406030204" pitchFamily="18" charset="0"/>
                      </a:rPr>
                      <m:t>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r>
                      <a:rPr lang="zh-CN" altLang="en-US" i="1" dirty="0">
                        <a:solidFill>
                          <a:srgbClr val="FF0000"/>
                        </a:solidFill>
                        <a:latin typeface="Cambria Math" panose="02040503050406030204" pitchFamily="18" charset="0"/>
                      </a:rPr>
                      <m:t>度</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𝒕</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1"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1" smtClean="0">
                                      <a:latin typeface="Cambria Math" panose="02040503050406030204" pitchFamily="18" charset="0"/>
                                    </a:rPr>
                                    <m:t>𝑹</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𝑹</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𝒕</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1" smtClean="0">
                            <a:latin typeface="Cambria Math" panose="02040503050406030204" pitchFamily="18" charset="0"/>
                          </a:rPr>
                          <m:t>𝑷</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𝑷</m:t>
                                </m:r>
                              </m:e>
                            </m:d>
                          </m:e>
                        </m:d>
                      </m:e>
                    </m:nary>
                  </m:oMath>
                </a14:m>
                <a:r>
                  <a:rPr lang="zh-CN" altLang="en-US" dirty="0">
                    <a:latin typeface="+mn-lt"/>
                  </a:rPr>
                  <a:t>，其中</a:t>
                </a:r>
                <a14:m>
                  <m:oMath xmlns:m="http://schemas.openxmlformats.org/officeDocument/2006/math">
                    <m:r>
                      <a:rPr lang="en-US" altLang="zh-CN" b="1" i="1" smtClean="0">
                        <a:latin typeface="Cambria Math" panose="02040503050406030204" pitchFamily="18" charset="0"/>
                      </a:rPr>
                      <m:t>𝑷</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b="0" i="1" dirty="0" smtClean="0">
                            <a:latin typeface="Cambria Math" panose="02040503050406030204" pitchFamily="18" charset="0"/>
                          </a:rPr>
                          <m:t>𝑖𝑗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m:t>
                    </m:r>
                    <m:func>
                      <m:funcPr>
                        <m:ctrlPr>
                          <a:rPr lang="en-US" altLang="zh-CN" sz="1400" i="1" dirty="0" smtClean="0">
                            <a:latin typeface="Cambria Math" panose="02040503050406030204" pitchFamily="18" charset="0"/>
                          </a:rPr>
                        </m:ctrlPr>
                      </m:funcPr>
                      <m:fName>
                        <m:r>
                          <m:rPr>
                            <m:sty m:val="p"/>
                          </m:rPr>
                          <a:rPr lang="en-US" altLang="zh-CN" sz="1400" b="0" i="0" dirty="0" smtClean="0">
                            <a:latin typeface="Cambria Math" panose="02040503050406030204" pitchFamily="18" charset="0"/>
                          </a:rPr>
                          <m:t>arc</m:t>
                        </m:r>
                        <m:r>
                          <m:rPr>
                            <m:sty m:val="p"/>
                          </m:rPr>
                          <a:rPr lang="en-US" altLang="zh-CN" sz="1400" i="0" dirty="0" smtClean="0">
                            <a:latin typeface="Cambria Math" panose="02040503050406030204" pitchFamily="18" charset="0"/>
                          </a:rPr>
                          <m:t>cos</m:t>
                        </m:r>
                      </m:fName>
                      <m:e>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𝒄</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𝒄</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a:rPr lang="en-US" altLang="zh-CN" sz="1400" b="1" i="1">
                            <a:latin typeface="Cambria Math" panose="02040503050406030204" pitchFamily="18" charset="0"/>
                          </a:rPr>
                          <m:t>𝑷</m:t>
                        </m:r>
                        <m:r>
                          <a:rPr lang="en-US" altLang="zh-CN" sz="1400" i="1" dirty="0">
                            <a:latin typeface="Cambria Math" panose="02040503050406030204" pitchFamily="18" charset="0"/>
                          </a:rPr>
                          <m:t>))</m:t>
                        </m:r>
                      </m:e>
                    </m:func>
                  </m:oMath>
                </a14:m>
                <a:r>
                  <a:rPr lang="zh-CN" altLang="en-US" sz="1400" dirty="0"/>
                  <a:t> </a:t>
                </a:r>
                <a:r>
                  <a:rPr lang="zh-CN" altLang="en-US" dirty="0"/>
                  <a:t>表示</a:t>
                </a:r>
                <a14:m>
                  <m:oMath xmlns:m="http://schemas.openxmlformats.org/officeDocument/2006/math">
                    <m:r>
                      <a:rPr lang="en-US" altLang="zh-CN" b="1" i="1">
                        <a:latin typeface="Cambria Math" panose="02040503050406030204" pitchFamily="18" charset="0"/>
                      </a:rPr>
                      <m:t>𝑷</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𝒄</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5037917"/>
              </a:xfrm>
              <a:prstGeom prst="rect">
                <a:avLst/>
              </a:prstGeom>
              <a:blipFill>
                <a:blip r:embed="rId6"/>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42686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993C0B60-D3F4-CB6C-1504-D2FACBDDE825}"/>
                  </a:ext>
                </a:extLst>
              </p:cNvPr>
              <p:cNvSpPr txBox="1">
                <a:spLocks/>
              </p:cNvSpPr>
              <p:nvPr>
                <p:custDataLst>
                  <p:tags r:id="rId2"/>
                </p:custDataLst>
              </p:nvPr>
            </p:nvSpPr>
            <p:spPr>
              <a:xfrm>
                <a:off x="838199"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通过不同位置对同一个路标点进行观察，从观察到的位置推断路标点的距离</a:t>
                </a:r>
                <a:endParaRPr lang="en-US" altLang="zh-CN" dirty="0">
                  <a:latin typeface="+mn-lt"/>
                </a:endParaRPr>
              </a:p>
              <a:p>
                <a:pPr lvl="1"/>
                <a:r>
                  <a:rPr lang="zh-CN" altLang="en-US" dirty="0">
                    <a:latin typeface="+mn-lt"/>
                  </a:rPr>
                  <a:t>在最理想情况下，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1</m:t>
                        </m:r>
                      </m:sub>
                    </m:sSub>
                  </m:oMath>
                </a14:m>
                <a:r>
                  <a:rPr lang="zh-CN" altLang="en-US" dirty="0">
                    <a:latin typeface="+mn-lt"/>
                  </a:rPr>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en-US" dirty="0">
                    <a:latin typeface="+mn-lt"/>
                  </a:rPr>
                  <a:t>相交于</a:t>
                </a:r>
                <a14:m>
                  <m:oMath xmlns:m="http://schemas.openxmlformats.org/officeDocument/2006/math">
                    <m:r>
                      <a:rPr lang="en-US" altLang="zh-CN" b="0" i="1" smtClean="0">
                        <a:latin typeface="Cambria Math" panose="02040503050406030204" pitchFamily="18" charset="0"/>
                      </a:rPr>
                      <m:t>𝑃</m:t>
                    </m:r>
                  </m:oMath>
                </a14:m>
                <a:r>
                  <a:rPr lang="zh-CN" altLang="en-US" dirty="0">
                    <a:latin typeface="+mn-lt"/>
                  </a:rPr>
                  <a:t>，但是由于噪声的存在，这两直线往往无法进行相交</a:t>
                </a:r>
                <a:endParaRPr lang="en-US" altLang="zh-CN" dirty="0">
                  <a:latin typeface="+mn-lt"/>
                </a:endParaRPr>
              </a:p>
              <a:p>
                <a:pPr lvl="1"/>
                <a:r>
                  <a:rPr lang="zh-CN" altLang="en-US" dirty="0">
                    <a:latin typeface="+mn-lt"/>
                  </a:rPr>
                  <a:t>通过最小二乘的方法进行求解，由对极几何中的定义，设</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为两个特征点的归一化坐标，则有：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𝒕</m:t>
                      </m:r>
                    </m:oMath>
                  </m:oMathPara>
                </a14:m>
                <a:endParaRPr lang="en-US" altLang="zh-CN" b="1" dirty="0">
                  <a:latin typeface="+mn-lt"/>
                </a:endParaRPr>
              </a:p>
              <a:p>
                <a:pPr lvl="1"/>
                <a:r>
                  <a:rPr lang="zh-CN" altLang="en-US" dirty="0">
                    <a:latin typeface="+mn-lt"/>
                  </a:rPr>
                  <a:t>已知</a:t>
                </a:r>
                <a14:m>
                  <m:oMath xmlns:m="http://schemas.openxmlformats.org/officeDocument/2006/math">
                    <m:r>
                      <a:rPr lang="en-US" altLang="zh-CN" b="1" i="1" smtClean="0">
                        <a:latin typeface="Cambria Math" panose="02040503050406030204" pitchFamily="18" charset="0"/>
                      </a:rPr>
                      <m:t>𝑹</m:t>
                    </m:r>
                  </m:oMath>
                </a14:m>
                <a:r>
                  <a:rPr lang="zh-CN" altLang="en-US" dirty="0">
                    <a:latin typeface="+mn-lt"/>
                  </a:rPr>
                  <a:t>、</a:t>
                </a:r>
                <a14:m>
                  <m:oMath xmlns:m="http://schemas.openxmlformats.org/officeDocument/2006/math">
                    <m:r>
                      <a:rPr lang="en-US" altLang="zh-CN" b="1" i="1">
                        <a:latin typeface="Cambria Math" panose="02040503050406030204" pitchFamily="18" charset="0"/>
                      </a:rPr>
                      <m:t>𝒕</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oMath>
                </a14:m>
                <a:r>
                  <a:rPr lang="zh-CN" altLang="en-US" dirty="0">
                    <a:latin typeface="+mn-lt"/>
                  </a:rPr>
                  <a:t>，求解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1</m:t>
                        </m:r>
                      </m:sub>
                    </m:sSub>
                  </m:oMath>
                </a14:m>
                <a:r>
                  <a:rPr lang="zh-CN" altLang="en-US" dirty="0">
                    <a:latin typeface="+mn-lt"/>
                  </a:rPr>
                  <a:t>，则等式两边同时右乘</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a14:m>
                <a:r>
                  <a:rPr lang="zh-CN" altLang="en-US" dirty="0">
                    <a:latin typeface="+mn-lt"/>
                  </a:rPr>
                  <a:t>：</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1" i="1" smtClean="0">
                          <a:latin typeface="Cambria Math" panose="02040503050406030204" pitchFamily="18" charset="0"/>
                        </a:rPr>
                        <m:t>𝑹</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rPr>
                        <m:t>𝒕</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𝒙</m:t>
                          </m:r>
                        </m:e>
                        <m:sub>
                          <m:r>
                            <a:rPr lang="en-US" altLang="zh-CN" i="1">
                              <a:latin typeface="Cambria Math" panose="02040503050406030204" pitchFamily="18" charset="0"/>
                            </a:rPr>
                            <m:t>2</m:t>
                          </m:r>
                        </m:sub>
                        <m:sup>
                          <m:r>
                            <a:rPr lang="en-US" altLang="zh-CN" i="1">
                              <a:latin typeface="Cambria Math" panose="02040503050406030204" pitchFamily="18" charset="0"/>
                              <a:ea typeface="Cambria Math" panose="02040503050406030204" pitchFamily="18" charset="0"/>
                            </a:rPr>
                            <m:t>∧</m:t>
                          </m:r>
                        </m:sup>
                      </m:sSubSup>
                    </m:oMath>
                  </m:oMathPara>
                </a14:m>
                <a:endParaRPr lang="en-US" altLang="zh-CN" dirty="0">
                  <a:latin typeface="+mn-lt"/>
                </a:endParaRPr>
              </a:p>
              <a:p>
                <a:pPr marL="0" lvl="1" indent="0">
                  <a:buNone/>
                </a:pPr>
                <a:r>
                  <a:rPr lang="zh-CN" altLang="en-US" dirty="0">
                    <a:latin typeface="+mn-lt"/>
                  </a:rPr>
                  <a:t>其中只有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oMath>
                </a14:m>
                <a:r>
                  <a:rPr lang="zh-CN" altLang="en-US" dirty="0">
                    <a:latin typeface="+mn-lt"/>
                  </a:rPr>
                  <a:t>是未知数</a:t>
                </a:r>
                <a:endParaRPr lang="en-US" altLang="zh-CN" dirty="0">
                  <a:latin typeface="+mn-lt"/>
                </a:endParaRPr>
              </a:p>
              <a:p>
                <a:pPr marL="0" lvl="1" indent="0">
                  <a:buNone/>
                </a:pPr>
                <a:endParaRPr lang="en-US" dirty="0">
                  <a:latin typeface="+mn-lt"/>
                </a:endParaRPr>
              </a:p>
            </p:txBody>
          </p:sp>
        </mc:Choice>
        <mc:Fallback>
          <p:sp>
            <p:nvSpPr>
              <p:cNvPr id="5" name="ee4pContent1">
                <a:extLst>
                  <a:ext uri="{FF2B5EF4-FFF2-40B4-BE49-F238E27FC236}">
                    <a16:creationId xmlns:a16="http://schemas.microsoft.com/office/drawing/2014/main" id="{993C0B60-D3F4-CB6C-1504-D2FACBDDE825}"/>
                  </a:ext>
                </a:extLst>
              </p:cNvPr>
              <p:cNvSpPr txBox="1">
                <a:spLocks noRot="1" noChangeAspect="1" noMove="1" noResize="1" noEditPoints="1" noAdjustHandles="1" noChangeArrowheads="1" noChangeShapeType="1" noTextEdit="1"/>
              </p:cNvSpPr>
              <p:nvPr>
                <p:custDataLst>
                  <p:tags r:id="rId2"/>
                </p:custDataLst>
              </p:nvPr>
            </p:nvSpPr>
            <p:spPr>
              <a:xfrm>
                <a:off x="838199" y="2179415"/>
                <a:ext cx="3273435" cy="4179440"/>
              </a:xfrm>
              <a:prstGeom prst="rect">
                <a:avLst/>
              </a:prstGeom>
              <a:blipFill>
                <a:blip r:embed="rId11"/>
                <a:stretch>
                  <a:fillRect l="-74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AD4C606D-72A5-4F74-3FB4-C71A94BB29EF}"/>
              </a:ext>
            </a:extLst>
          </p:cNvPr>
          <p:cNvSpPr txBox="1">
            <a:spLocks/>
          </p:cNvSpPr>
          <p:nvPr>
            <p:custDataLst>
              <p:tags r:id="rId3"/>
            </p:custDataLst>
          </p:nvPr>
        </p:nvSpPr>
        <p:spPr>
          <a:xfrm>
            <a:off x="4459282"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特征点检测评价：重复率</a:t>
            </a:r>
            <a:endParaRPr lang="en-US" altLang="zh-CN" dirty="0">
              <a:latin typeface="+mn-lt"/>
            </a:endParaRPr>
          </a:p>
          <a:p>
            <a:pPr lvl="1"/>
            <a:r>
              <a:rPr lang="zh-CN" altLang="en-US" dirty="0">
                <a:latin typeface="+mn-lt"/>
              </a:rPr>
              <a:t>特征点匹配评价：召回率和精确率，以及</a:t>
            </a:r>
            <a:r>
              <a:rPr lang="en-US" altLang="zh-CN" dirty="0">
                <a:latin typeface="+mn-lt"/>
              </a:rPr>
              <a:t>F</a:t>
            </a:r>
            <a:r>
              <a:rPr lang="zh-CN" altLang="en-US" dirty="0">
                <a:latin typeface="+mn-lt"/>
              </a:rPr>
              <a:t>分数</a:t>
            </a:r>
            <a:endParaRPr lang="en-US" dirty="0">
              <a:latin typeface="+mn-lt"/>
            </a:endParaRPr>
          </a:p>
        </p:txBody>
      </p:sp>
      <p:sp>
        <p:nvSpPr>
          <p:cNvPr id="7" name="ee4pContent1">
            <a:extLst>
              <a:ext uri="{FF2B5EF4-FFF2-40B4-BE49-F238E27FC236}">
                <a16:creationId xmlns:a16="http://schemas.microsoft.com/office/drawing/2014/main" id="{5C29D08E-7267-D8A7-3D61-428CE9F77B7A}"/>
              </a:ext>
            </a:extLst>
          </p:cNvPr>
          <p:cNvSpPr txBox="1">
            <a:spLocks/>
          </p:cNvSpPr>
          <p:nvPr>
            <p:custDataLst>
              <p:tags r:id="rId4"/>
            </p:custDataLst>
          </p:nvPr>
        </p:nvSpPr>
        <p:spPr>
          <a:xfrm>
            <a:off x="8080365" y="2179415"/>
            <a:ext cx="3273435" cy="41794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两个视角所得图像的重叠度</a:t>
            </a:r>
            <a:endParaRPr lang="en-US" dirty="0">
              <a:latin typeface="+mn-lt"/>
            </a:endParaRPr>
          </a:p>
        </p:txBody>
      </p:sp>
      <p:sp>
        <p:nvSpPr>
          <p:cNvPr id="8" name="ee4pHeader1">
            <a:extLst>
              <a:ext uri="{FF2B5EF4-FFF2-40B4-BE49-F238E27FC236}">
                <a16:creationId xmlns:a16="http://schemas.microsoft.com/office/drawing/2014/main" id="{7B131307-6589-F24E-72C7-92EA1640DFAA}"/>
              </a:ext>
            </a:extLst>
          </p:cNvPr>
          <p:cNvSpPr/>
          <p:nvPr>
            <p:custDataLst>
              <p:tags r:id="rId5"/>
            </p:custDataLst>
          </p:nvPr>
        </p:nvSpPr>
        <p:spPr bwMode="auto">
          <a:xfrm>
            <a:off x="838199"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三角测量</a:t>
            </a:r>
            <a:endParaRPr lang="en-US" sz="1600" dirty="0">
              <a:solidFill>
                <a:schemeClr val="bg1"/>
              </a:solidFill>
            </a:endParaRPr>
          </a:p>
        </p:txBody>
      </p:sp>
      <p:sp>
        <p:nvSpPr>
          <p:cNvPr id="9" name="ee4pHeader1">
            <a:extLst>
              <a:ext uri="{FF2B5EF4-FFF2-40B4-BE49-F238E27FC236}">
                <a16:creationId xmlns:a16="http://schemas.microsoft.com/office/drawing/2014/main" id="{A6B3A05E-9105-FFFB-5206-21DC1749E1BE}"/>
              </a:ext>
            </a:extLst>
          </p:cNvPr>
          <p:cNvSpPr/>
          <p:nvPr>
            <p:custDataLst>
              <p:tags r:id="rId6"/>
            </p:custDataLst>
          </p:nvPr>
        </p:nvSpPr>
        <p:spPr bwMode="auto">
          <a:xfrm>
            <a:off x="4459282"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匹配精度</a:t>
            </a:r>
            <a:endParaRPr lang="en-US" sz="1600" dirty="0">
              <a:solidFill>
                <a:schemeClr val="bg1"/>
              </a:solidFill>
            </a:endParaRPr>
          </a:p>
        </p:txBody>
      </p:sp>
      <p:sp>
        <p:nvSpPr>
          <p:cNvPr id="10" name="ee4pHeader1">
            <a:extLst>
              <a:ext uri="{FF2B5EF4-FFF2-40B4-BE49-F238E27FC236}">
                <a16:creationId xmlns:a16="http://schemas.microsoft.com/office/drawing/2014/main" id="{FB36926A-E55B-BC2E-3138-FBF0FF276A07}"/>
              </a:ext>
            </a:extLst>
          </p:cNvPr>
          <p:cNvSpPr/>
          <p:nvPr>
            <p:custDataLst>
              <p:tags r:id="rId7"/>
            </p:custDataLst>
          </p:nvPr>
        </p:nvSpPr>
        <p:spPr bwMode="auto">
          <a:xfrm>
            <a:off x="8080365"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视锥体重叠度</a:t>
            </a:r>
            <a:endParaRPr lang="en-US" altLang="zh-CN" sz="1600" dirty="0">
              <a:solidFill>
                <a:schemeClr val="bg1"/>
              </a:solidFill>
            </a:endParaRPr>
          </a:p>
        </p:txBody>
      </p:sp>
      <p:pic>
        <p:nvPicPr>
          <p:cNvPr id="32" name="图片 31" descr="图表&#10;&#10;描述已自动生成">
            <a:extLst>
              <a:ext uri="{FF2B5EF4-FFF2-40B4-BE49-F238E27FC236}">
                <a16:creationId xmlns:a16="http://schemas.microsoft.com/office/drawing/2014/main" id="{9CCAE36B-DF4E-12BA-FACF-CBC1A1DCB6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7616" y="3690817"/>
            <a:ext cx="3096766" cy="1766675"/>
          </a:xfrm>
          <a:prstGeom prst="rect">
            <a:avLst/>
          </a:prstGeom>
        </p:spPr>
      </p:pic>
      <p:grpSp>
        <p:nvGrpSpPr>
          <p:cNvPr id="38" name="组合 37">
            <a:extLst>
              <a:ext uri="{FF2B5EF4-FFF2-40B4-BE49-F238E27FC236}">
                <a16:creationId xmlns:a16="http://schemas.microsoft.com/office/drawing/2014/main" id="{5AD2C38E-E9A7-47EC-DE42-43D21E3896A8}"/>
              </a:ext>
            </a:extLst>
          </p:cNvPr>
          <p:cNvGrpSpPr/>
          <p:nvPr/>
        </p:nvGrpSpPr>
        <p:grpSpPr>
          <a:xfrm>
            <a:off x="8143971" y="3313201"/>
            <a:ext cx="3146222" cy="2521906"/>
            <a:chOff x="8184492" y="3560009"/>
            <a:chExt cx="3146222" cy="2521906"/>
          </a:xfrm>
        </p:grpSpPr>
        <p:pic>
          <p:nvPicPr>
            <p:cNvPr id="36" name="图片 35" descr="图表, 折线图&#10;&#10;描述已自动生成">
              <a:extLst>
                <a:ext uri="{FF2B5EF4-FFF2-40B4-BE49-F238E27FC236}">
                  <a16:creationId xmlns:a16="http://schemas.microsoft.com/office/drawing/2014/main" id="{C5F40676-4B35-564D-BBAD-F4E7384E44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4492" y="3560009"/>
              <a:ext cx="3146222" cy="2521906"/>
            </a:xfrm>
            <a:prstGeom prst="rect">
              <a:avLst/>
            </a:prstGeom>
          </p:spPr>
        </p:pic>
        <p:sp>
          <p:nvSpPr>
            <p:cNvPr id="37" name="矩形 36">
              <a:extLst>
                <a:ext uri="{FF2B5EF4-FFF2-40B4-BE49-F238E27FC236}">
                  <a16:creationId xmlns:a16="http://schemas.microsoft.com/office/drawing/2014/main" id="{F6873640-E660-0F00-09E8-9EC388B20E60}"/>
                </a:ext>
              </a:extLst>
            </p:cNvPr>
            <p:cNvSpPr/>
            <p:nvPr/>
          </p:nvSpPr>
          <p:spPr>
            <a:xfrm>
              <a:off x="10196423" y="5822830"/>
              <a:ext cx="1069675" cy="1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28821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2590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4226942" y="1690687"/>
                <a:ext cx="7126857" cy="41407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平面扫描 </a:t>
                </a:r>
                <a:r>
                  <a:rPr lang="en-US" altLang="zh-CN" dirty="0">
                    <a:latin typeface="+mn-lt"/>
                  </a:rPr>
                  <a:t>(Plane Sweeping) </a:t>
                </a:r>
                <a:r>
                  <a:rPr lang="zh-CN" altLang="en-US" dirty="0">
                    <a:latin typeface="+mn-lt"/>
                  </a:rPr>
                  <a:t>算法基于如下基本假设：</a:t>
                </a:r>
                <a:endParaRPr lang="en-US" altLang="zh-CN" dirty="0">
                  <a:latin typeface="+mn-lt"/>
                </a:endParaRPr>
              </a:p>
              <a:p>
                <a:pPr lvl="1"/>
                <a:r>
                  <a:rPr lang="zh-CN" altLang="en-US" dirty="0">
                    <a:latin typeface="+mn-lt"/>
                  </a:rPr>
                  <a:t>假设空间依据深度划分成无数平面，对于某一深度</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的平面上某一点</a:t>
                </a:r>
                <a14:m>
                  <m:oMath xmlns:m="http://schemas.openxmlformats.org/officeDocument/2006/math">
                    <m:r>
                      <a:rPr lang="en-US" altLang="zh-CN" b="1" i="1" dirty="0" smtClean="0">
                        <a:latin typeface="Cambria Math" panose="02040503050406030204" pitchFamily="18" charset="0"/>
                      </a:rPr>
                      <m:t>𝒑</m:t>
                    </m:r>
                  </m:oMath>
                </a14:m>
                <a:endParaRPr lang="en-US" altLang="zh-CN" b="1" dirty="0">
                  <a:latin typeface="+mn-lt"/>
                </a:endParaRPr>
              </a:p>
              <a:p>
                <a:pPr lvl="1"/>
                <a:r>
                  <a:rPr lang="zh-CN" altLang="en-US" dirty="0">
                    <a:latin typeface="+mn-lt"/>
                  </a:rPr>
                  <a:t>如果其投影到各个相机视角的颜色值均相同，那么该深度有很大概率就是该点的真实深度（位于物体表面上）</a:t>
                </a:r>
                <a:endParaRPr lang="en-US" altLang="zh-CN" dirty="0">
                  <a:latin typeface="+mn-lt"/>
                </a:endParaRPr>
              </a:p>
              <a:p>
                <a:pPr lvl="1"/>
                <a:r>
                  <a:rPr lang="zh-CN" altLang="en-US" dirty="0">
                    <a:latin typeface="+mn-lt"/>
                  </a:rPr>
                  <a:t>反之如果颜色值不同，则该深度很大概率不是该点的真实深度（不在物体表面上）</a:t>
                </a:r>
                <a:endParaRPr lang="en-US" altLang="zh-CN" dirty="0">
                  <a:latin typeface="+mn-lt"/>
                </a:endParaRPr>
              </a:p>
              <a:p>
                <a:pPr lvl="1"/>
                <a:r>
                  <a:rPr lang="zh-CN" altLang="en-US" dirty="0">
                    <a:latin typeface="+mn-lt"/>
                  </a:rPr>
                  <a:t>已知参考帧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m:rPr>
                            <m:sty m:val="p"/>
                          </m:rPr>
                          <a:rPr lang="en-US" altLang="zh-CN" b="0" i="0" smtClean="0">
                            <a:latin typeface="Cambria Math" panose="02040503050406030204" pitchFamily="18" charset="0"/>
                          </a:rPr>
                          <m:t>ref</m:t>
                        </m:r>
                      </m:sub>
                    </m:sSub>
                  </m:oMath>
                </a14:m>
                <a:r>
                  <a:rPr lang="zh-CN" altLang="en-US" dirty="0">
                    <a:latin typeface="+mn-lt"/>
                  </a:rPr>
                  <a:t>（可视为坐标系原点）和对应的</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个关键帧</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𝑁</m:t>
                        </m:r>
                      </m:sub>
                    </m:sSub>
                  </m:oMath>
                </a14:m>
                <a:r>
                  <a:rPr lang="zh-CN" altLang="en-US" dirty="0">
                    <a:latin typeface="+mn-lt"/>
                  </a:rPr>
                  <a:t>，以及</a:t>
                </a:r>
                <a14:m>
                  <m:oMath xmlns:m="http://schemas.openxmlformats.org/officeDocument/2006/math">
                    <m:r>
                      <a:rPr lang="en-US" altLang="zh-CN" i="1" dirty="0">
                        <a:latin typeface="Cambria Math" panose="02040503050406030204" pitchFamily="18" charset="0"/>
                      </a:rPr>
                      <m:t>𝑁</m:t>
                    </m:r>
                  </m:oMath>
                </a14:m>
                <a:r>
                  <a:rPr lang="zh-CN" altLang="en-US" dirty="0">
                    <a:latin typeface="+mn-lt"/>
                  </a:rPr>
                  <a:t>个相机投影矩阵：</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𝑷</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e>
                            </m:mr>
                          </m:m>
                        </m:e>
                      </m:d>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oMath>
                  </m:oMathPara>
                </a14:m>
                <a:endParaRPr lang="en-US" b="0" dirty="0">
                  <a:latin typeface="+mn-lt"/>
                  <a:ea typeface="Cambria Math" panose="02040503050406030204" pitchFamily="18" charset="0"/>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𝑘</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i="1">
                            <a:latin typeface="Cambria Math" panose="02040503050406030204" pitchFamily="18" charset="0"/>
                          </a:rPr>
                          <m:t>𝑘</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oMath>
                </a14:m>
                <a:r>
                  <a:rPr lang="zh-CN" altLang="en-US" dirty="0">
                    <a:latin typeface="+mn-lt"/>
                  </a:rPr>
                  <a:t>分别代表内参矩阵、旋转矩阵和平移矩阵</a:t>
                </a:r>
                <a:endParaRPr lang="en-US" altLang="zh-CN" dirty="0">
                  <a:latin typeface="+mn-lt"/>
                </a:endParaRPr>
              </a:p>
              <a:p>
                <a:pPr lvl="1"/>
                <a:r>
                  <a:rPr lang="zh-CN" altLang="en-US" dirty="0">
                    <a:latin typeface="+mn-lt"/>
                  </a:rPr>
                  <a:t>相对于参考帧在距离区间</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m:rPr>
                                <m:sty m:val="p"/>
                              </m:rPr>
                              <a:rPr lang="en-US" altLang="zh-CN" b="0" i="0" smtClean="0">
                                <a:latin typeface="Cambria Math" panose="02040503050406030204" pitchFamily="18" charset="0"/>
                              </a:rPr>
                              <m:t>near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m:rPr>
                                <m:sty m:val="p"/>
                              </m:rPr>
                              <a:rPr lang="en-US" altLang="zh-CN" b="0" i="0" smtClean="0">
                                <a:latin typeface="Cambria Math" panose="02040503050406030204" pitchFamily="18" charset="0"/>
                              </a:rPr>
                              <m:t>fa</m:t>
                            </m:r>
                            <m:r>
                              <m:rPr>
                                <m:sty m:val="p"/>
                              </m:rPr>
                              <a:rPr lang="en-US" altLang="zh-CN" i="0">
                                <a:latin typeface="Cambria Math" panose="02040503050406030204" pitchFamily="18" charset="0"/>
                              </a:rPr>
                              <m:t>r</m:t>
                            </m:r>
                          </m:sub>
                        </m:sSub>
                      </m:e>
                    </m:d>
                  </m:oMath>
                </a14:m>
                <a:r>
                  <a:rPr lang="zh-CN" altLang="en-US" dirty="0">
                    <a:latin typeface="+mn-lt"/>
                  </a:rPr>
                  <a:t>划分的</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lt"/>
                  </a:rPr>
                  <a:t>个相机平面为：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𝑚</m:t>
                                    </m:r>
                                  </m:sub>
                                </m:sSub>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𝑀</m:t>
                      </m:r>
                    </m:oMath>
                  </m:oMathPara>
                </a14:m>
                <a:endParaRPr lang="en-US" altLang="zh-CN" dirty="0">
                  <a:latin typeface="+mn-lt"/>
                </a:endParaRPr>
              </a:p>
              <a:p>
                <a:pPr marL="0" lvl="1" indent="0">
                  <a:buNone/>
                </a:pPr>
                <a:r>
                  <a:rPr lang="zh-CN" altLang="en-US" dirty="0">
                    <a:latin typeface="+mn-lt"/>
                  </a:rPr>
                  <a:t>其实</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oMath>
                </a14:m>
                <a:r>
                  <a:rPr lang="zh-CN" altLang="en-US" dirty="0">
                    <a:latin typeface="+mn-lt"/>
                  </a:rPr>
                  <a:t>分别代表单位法线（注意各个平面不一定平行，如果是正面平行扫描法向量为</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zh-CN" altLang="en-US" i="1">
                        <a:latin typeface="Cambria Math" panose="02040503050406030204" pitchFamily="18" charset="0"/>
                      </a:rPr>
                      <m:t>）</m:t>
                    </m:r>
                  </m:oMath>
                </a14:m>
                <a:r>
                  <a:rPr lang="zh-CN" altLang="en-US" dirty="0">
                    <a:latin typeface="+mn-lt"/>
                  </a:rPr>
                  <a:t>和相机光心到平面的距离</a:t>
                </a: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4226942" y="1690687"/>
                <a:ext cx="7126857" cy="4140770"/>
              </a:xfrm>
              <a:prstGeom prst="rect">
                <a:avLst/>
              </a:prstGeom>
              <a:blipFill>
                <a:blip r:embed="rId6"/>
                <a:stretch>
                  <a:fillRect l="-342" b="-147"/>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DBEB8B31-A7FF-AD23-8C24-CDEC401C60B8}"/>
              </a:ext>
            </a:extLst>
          </p:cNvPr>
          <p:cNvGrpSpPr/>
          <p:nvPr/>
        </p:nvGrpSpPr>
        <p:grpSpPr>
          <a:xfrm>
            <a:off x="838200" y="1900465"/>
            <a:ext cx="3276601" cy="4028991"/>
            <a:chOff x="838200" y="1900465"/>
            <a:chExt cx="3276601" cy="4028991"/>
          </a:xfrm>
        </p:grpSpPr>
        <p:pic>
          <p:nvPicPr>
            <p:cNvPr id="2050" name="Picture 2">
              <a:extLst>
                <a:ext uri="{FF2B5EF4-FFF2-40B4-BE49-F238E27FC236}">
                  <a16:creationId xmlns:a16="http://schemas.microsoft.com/office/drawing/2014/main" id="{A09CD84C-9114-8377-9544-371B6DFF9C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1" t="1258" r="3401" b="1887"/>
            <a:stretch/>
          </p:blipFill>
          <p:spPr bwMode="auto">
            <a:xfrm>
              <a:off x="838200" y="1900465"/>
              <a:ext cx="3276601" cy="37212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96955D8-EAD5-39AF-200C-33383A0099F8}"/>
                </a:ext>
              </a:extLst>
            </p:cNvPr>
            <p:cNvSpPr txBox="1"/>
            <p:nvPr/>
          </p:nvSpPr>
          <p:spPr>
            <a:xfrm>
              <a:off x="838200" y="5621679"/>
              <a:ext cx="3276601" cy="307777"/>
            </a:xfrm>
            <a:prstGeom prst="rect">
              <a:avLst/>
            </a:prstGeom>
            <a:noFill/>
          </p:spPr>
          <p:txBody>
            <a:bodyPr wrap="square" rtlCol="0">
              <a:spAutoFit/>
            </a:bodyPr>
            <a:lstStyle/>
            <a:p>
              <a:pPr algn="ctr"/>
              <a:r>
                <a:rPr lang="zh-CN" altLang="en-US" sz="1400" dirty="0"/>
                <a:t>相对于参考相机设定深度</a:t>
              </a:r>
              <a:endParaRPr lang="en-US" sz="1400" dirty="0"/>
            </a:p>
          </p:txBody>
        </p:sp>
      </p:grpSp>
    </p:spTree>
    <p:extLst>
      <p:ext uri="{BB962C8B-B14F-4D97-AF65-F5344CB8AC3E}">
        <p14:creationId xmlns:p14="http://schemas.microsoft.com/office/powerpoint/2010/main" val="3044697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6096000" y="2052996"/>
                <a:ext cx="5257799" cy="35282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根据单应变换性质，平面</a:t>
                </a:r>
                <a14:m>
                  <m:oMath xmlns:m="http://schemas.openxmlformats.org/officeDocument/2006/math">
                    <m:sSub>
                      <m:sSubPr>
                        <m:ctrlPr>
                          <a:rPr lang="en-US" altLang="zh-CN" i="1" smtClean="0">
                            <a:latin typeface="Cambria Math" panose="02040503050406030204" pitchFamily="18" charset="0"/>
                          </a:rPr>
                        </m:ctrlPr>
                      </m:sSubPr>
                      <m:e>
                        <m:r>
                          <a:rPr lang="el-GR" altLang="zh-CN" b="1" i="1" smtClean="0">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rPr>
                          <m:t>𝑚</m:t>
                        </m:r>
                      </m:sub>
                    </m:sSub>
                  </m:oMath>
                </a14:m>
                <a:r>
                  <a:rPr lang="zh-CN" altLang="en-US" dirty="0">
                    <a:latin typeface="+mn-lt"/>
                  </a:rPr>
                  <a:t>上一点</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𝑿</m:t>
                        </m:r>
                      </m:e>
                      <m:sub>
                        <m:r>
                          <a:rPr lang="en-US" altLang="zh-CN" i="1">
                            <a:latin typeface="Cambria Math" panose="02040503050406030204" pitchFamily="18" charset="0"/>
                          </a:rPr>
                          <m:t>𝑚</m:t>
                        </m:r>
                      </m:sub>
                    </m:sSub>
                  </m:oMath>
                </a14:m>
                <a:r>
                  <a:rPr lang="zh-CN" altLang="en-US" dirty="0">
                    <a:latin typeface="+mn-lt"/>
                  </a:rPr>
                  <a:t>在相机</a:t>
                </a:r>
                <a14:m>
                  <m:oMath xmlns:m="http://schemas.openxmlformats.org/officeDocument/2006/math">
                    <m:r>
                      <a:rPr lang="en-US" altLang="zh-CN" b="0" i="1" smtClean="0">
                        <a:latin typeface="Cambria Math" panose="02040503050406030204" pitchFamily="18" charset="0"/>
                      </a:rPr>
                      <m:t>𝐶</m:t>
                    </m:r>
                  </m:oMath>
                </a14:m>
                <a:r>
                  <a:rPr lang="zh-CN" altLang="en-US" dirty="0">
                    <a:latin typeface="+mn-lt"/>
                  </a:rPr>
                  <a:t>和</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𝐶</m:t>
                        </m:r>
                      </m:e>
                      <m:sup>
                        <m:r>
                          <a:rPr lang="en-US" altLang="zh-CN" b="0" i="1" dirty="0" smtClean="0">
                            <a:latin typeface="Cambria Math" panose="02040503050406030204" pitchFamily="18" charset="0"/>
                          </a:rPr>
                          <m:t>′</m:t>
                        </m:r>
                      </m:sup>
                    </m:sSup>
                  </m:oMath>
                </a14:m>
                <a:r>
                  <a:rPr lang="zh-CN" altLang="en-US" dirty="0">
                    <a:latin typeface="+mn-lt"/>
                  </a:rPr>
                  <a:t>上的齐次坐标分别为</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en-US" altLang="zh-CN"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i="1" smtClean="0">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b="0" i="1" smtClean="0">
                                      <a:latin typeface="Cambria Math" panose="02040503050406030204" pitchFamily="18" charset="0"/>
                                    </a:rPr>
                                    <m:t>′</m:t>
                                  </m:r>
                                </m:sup>
                              </m:sSup>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m:t>
                                  </m:r>
                                </m:sup>
                              </m:sSup>
                            </m:e>
                          </m:mr>
                          <m:mr>
                            <m:e>
                              <m:r>
                                <a:rPr lang="en-US" altLang="zh-CN" i="1">
                                  <a:latin typeface="Cambria Math" panose="02040503050406030204" pitchFamily="18" charset="0"/>
                                </a:rPr>
                                <m:t>1</m:t>
                              </m:r>
                            </m:e>
                          </m:mr>
                        </m:m>
                      </m:e>
                    </m:d>
                  </m:oMath>
                </a14:m>
                <a:r>
                  <a:rPr lang="zh-CN" altLang="en-US" dirty="0">
                    <a:latin typeface="+mn-lt"/>
                  </a:rPr>
                  <a:t>，二者满足如下单应变换关系：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𝑯𝒙</m:t>
                      </m:r>
                    </m:oMath>
                  </m:oMathPara>
                </a14:m>
                <a:endParaRPr lang="en-US" altLang="zh-CN" b="1" i="1" dirty="0">
                  <a:latin typeface="+mn-lt"/>
                </a:endParaRPr>
              </a:p>
              <a:p>
                <a:pPr lvl="1"/>
                <a:r>
                  <a:rPr lang="zh-CN" altLang="en-US" dirty="0">
                    <a:latin typeface="+mn-lt"/>
                  </a:rPr>
                  <a:t>再参考图像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m:rPr>
                            <m:sty m:val="p"/>
                          </m:rPr>
                          <a:rPr lang="en-US" altLang="zh-CN" b="0" i="0" smtClean="0">
                            <a:latin typeface="Cambria Math" panose="02040503050406030204" pitchFamily="18" charset="0"/>
                          </a:rPr>
                          <m:t>ref</m:t>
                        </m:r>
                      </m:sub>
                    </m:sSub>
                  </m:oMath>
                </a14:m>
                <a:r>
                  <a:rPr lang="zh-CN" altLang="en-US" dirty="0">
                    <a:latin typeface="+mn-lt"/>
                  </a:rPr>
                  <a:t>投影单应矩阵为：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𝑘</m:t>
                          </m:r>
                        </m:sub>
                      </m:sSub>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𝑹</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𝑪</m:t>
                                  </m:r>
                                </m:e>
                                <m:sub>
                                  <m:r>
                                    <a:rPr lang="en-US" altLang="zh-CN" i="1">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den>
                          </m:f>
                        </m:e>
                      </m:d>
                      <m:sSubSup>
                        <m:sSubSupPr>
                          <m:ctrlPr>
                            <a:rPr lang="en-US" altLang="zh-CN" i="1">
                              <a:latin typeface="Cambria Math" panose="02040503050406030204" pitchFamily="18" charset="0"/>
                            </a:rPr>
                          </m:ctrlPr>
                        </m:sSubSupPr>
                        <m:e>
                          <m:r>
                            <a:rPr lang="en-US" altLang="zh-CN" b="1" i="1" smtClean="0">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rPr>
                            <m:t>−1</m:t>
                          </m:r>
                        </m:sup>
                      </m:sSubSup>
                    </m:oMath>
                  </m:oMathPara>
                </a14:m>
                <a:endParaRPr lang="en-US" altLang="zh-CN" dirty="0">
                  <a:latin typeface="+mn-lt"/>
                </a:endParaRPr>
              </a:p>
              <a:p>
                <a:pPr lvl="1"/>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𝑦</m:t>
                                        </m:r>
                                      </m:e>
                                    </m:acc>
                                  </m:e>
                                  <m:e>
                                    <m:acc>
                                      <m:accPr>
                                        <m:chr m:val="̃"/>
                                        <m:ctrlPr>
                                          <a:rPr lang="en-US" altLang="zh-CN" i="1">
                                            <a:latin typeface="Cambria Math" panose="02040503050406030204" pitchFamily="18" charset="0"/>
                                          </a:rPr>
                                        </m:ctrlPr>
                                      </m:accPr>
                                      <m:e>
                                        <m:r>
                                          <a:rPr lang="zh-CN" altLang="en-US" i="1" smtClean="0">
                                            <a:latin typeface="Cambria Math" panose="02040503050406030204" pitchFamily="18" charset="0"/>
                                          </a:rPr>
                                          <m:t>𝜔</m:t>
                                        </m:r>
                                      </m:e>
                                    </m:acc>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𝑷</m:t>
                              </m:r>
                            </m:e>
                            <m:sub>
                              <m:r>
                                <a:rPr lang="en-US" altLang="zh-CN" i="1">
                                  <a:latin typeface="Cambria Math" panose="02040503050406030204" pitchFamily="18" charset="0"/>
                                </a:rPr>
                                <m:t>𝑘</m:t>
                              </m:r>
                            </m:sub>
                          </m:sSub>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a:latin typeface="Cambria Math" panose="02040503050406030204" pitchFamily="18" charset="0"/>
                                          </a:rPr>
                                          <m:t>ref</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a:latin typeface="Cambria Math" panose="02040503050406030204" pitchFamily="18" charset="0"/>
                                          </a:rPr>
                                          <m:t>ref</m:t>
                                        </m:r>
                                      </m:sub>
                                    </m:sSub>
                                  </m:e>
                                  <m:e>
                                    <m:r>
                                      <a:rPr lang="en-US" altLang="zh-CN" i="1">
                                        <a:latin typeface="Cambria Math" panose="02040503050406030204" pitchFamily="18" charset="0"/>
                                      </a:rPr>
                                      <m:t>1</m:t>
                                    </m:r>
                                  </m:e>
                                </m:mr>
                              </m:m>
                            </m:e>
                          </m:d>
                        </m:e>
                        <m:sup>
                          <m:r>
                            <a:rPr lang="en-US" altLang="zh-CN" i="1">
                              <a:latin typeface="Cambria Math" panose="02040503050406030204" pitchFamily="18" charset="0"/>
                            </a:rPr>
                            <m:t>𝑇</m:t>
                          </m:r>
                        </m:sup>
                      </m:sSup>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zh-CN" alt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6096000" y="2052996"/>
                <a:ext cx="5257799" cy="3528295"/>
              </a:xfrm>
              <a:prstGeom prst="rect">
                <a:avLst/>
              </a:prstGeom>
              <a:blipFill>
                <a:blip r:embed="rId6"/>
                <a:stretch>
                  <a:fillRect l="-347" b="-14458"/>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A509265D-0764-DFEA-9B7C-431E27D482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87" t="6811" r="10863" b="8586"/>
          <a:stretch/>
        </p:blipFill>
        <p:spPr bwMode="auto">
          <a:xfrm>
            <a:off x="838200" y="2268701"/>
            <a:ext cx="5105400" cy="309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9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8"/>
                <a:ext cx="10515599" cy="39596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有了同一个点在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个不同平面上投影回来的对应关系，设计一个代价函数来进行优化（光度一致性约束）</a:t>
                </a:r>
                <a:endParaRPr lang="en-US" altLang="zh-CN" dirty="0">
                  <a:latin typeface="+mn-lt"/>
                </a:endParaRPr>
              </a:p>
              <a:p>
                <a:pPr lvl="1"/>
                <a:r>
                  <a:rPr lang="zh-CN" altLang="en-US" dirty="0">
                    <a:latin typeface="+mn-lt"/>
                  </a:rPr>
                  <a:t>考虑到单个像素的不稳定性，通常使用一个以</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为中心的</a:t>
                </a:r>
                <a14:m>
                  <m:oMath xmlns:m="http://schemas.openxmlformats.org/officeDocument/2006/math">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oMath>
                </a14:m>
                <a:r>
                  <a:rPr lang="zh-CN" altLang="en-US" dirty="0">
                    <a:latin typeface="+mn-lt"/>
                  </a:rPr>
                  <a:t>窗口内的像素块来定义代价（当然除此以外也可以使用类似 </a:t>
                </a:r>
                <a:r>
                  <a:rPr lang="en-US" altLang="zh-CN" dirty="0">
                    <a:latin typeface="+mn-lt"/>
                  </a:rPr>
                  <a:t>ZNCC </a:t>
                </a:r>
                <a:r>
                  <a:rPr lang="zh-CN" altLang="en-US" dirty="0">
                    <a:latin typeface="+mn-lt"/>
                  </a:rPr>
                  <a:t>之类的公式）：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𝑘</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sub>
                            <m:sup/>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m:rPr>
                                          <m:sty m:val="p"/>
                                        </m:rPr>
                                        <a:rPr lang="en-US" altLang="zh-CN">
                                          <a:latin typeface="Cambria Math" panose="02040503050406030204" pitchFamily="18" charset="0"/>
                                        </a:rPr>
                                        <m:t>ref</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𝑘</m:t>
                                      </m:r>
                                    </m:sub>
                                    <m:sup>
                                      <m:r>
                                        <m:rPr>
                                          <m:sty m:val="p"/>
                                        </m:rPr>
                                        <a:rPr lang="en-US" altLang="zh-CN">
                                          <a:latin typeface="Cambria Math" panose="02040503050406030204" pitchFamily="18" charset="0"/>
                                        </a:rPr>
                                        <m:t>ref</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𝑗</m:t>
                                      </m:r>
                                    </m:e>
                                  </m:d>
                                </m:e>
                              </m:d>
                            </m:e>
                          </m:nary>
                        </m:e>
                      </m:nary>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dirty="0">
                        <a:latin typeface="Cambria Math" panose="02040503050406030204" pitchFamily="18" charset="0"/>
                      </a:rPr>
                      <m:t>)</m:t>
                    </m:r>
                  </m:oMath>
                </a14:m>
                <a:r>
                  <a:rPr lang="zh-CN" altLang="en-US" dirty="0">
                    <a:latin typeface="+mn-lt"/>
                  </a:rPr>
                  <a:t> 由上面公式获得，</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𝛽</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ref</m:t>
                        </m:r>
                      </m:sup>
                    </m:sSubSup>
                  </m:oMath>
                </a14:m>
                <a:r>
                  <a:rPr lang="zh-CN" altLang="en-US" dirty="0">
                    <a:latin typeface="+mn-lt"/>
                  </a:rPr>
                  <a:t>表示增益因子与光照有关</a:t>
                </a:r>
                <a:endParaRPr lang="en-US" altLang="zh-CN" dirty="0">
                  <a:latin typeface="+mn-lt"/>
                </a:endParaRPr>
              </a:p>
              <a:p>
                <a:pPr lvl="1"/>
                <a:r>
                  <a:rPr lang="zh-CN" altLang="en-US" dirty="0">
                    <a:latin typeface="+mn-lt"/>
                  </a:rPr>
                  <a:t>有了以上代价函数，一个像素点所对应的最佳的平面就是：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l-GR" altLang="zh-CN" b="1" i="1" smtClean="0">
                              <a:latin typeface="Cambria Math" panose="02040503050406030204" pitchFamily="18" charset="0"/>
                              <a:ea typeface="Cambria Math" panose="02040503050406030204" pitchFamily="18" charset="0"/>
                            </a:rPr>
                            <m:t>𝜫</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0"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argmin</m:t>
                              </m:r>
                            </m:e>
                            <m:lim>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i="1">
                                      <a:latin typeface="Cambria Math" panose="02040503050406030204" pitchFamily="18" charset="0"/>
                                    </a:rPr>
                                    <m:t>𝑚</m:t>
                                  </m:r>
                                </m:sub>
                              </m:sSub>
                            </m:lim>
                          </m:limLow>
                        </m:fName>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e>
                          </m:d>
                        </m:e>
                      </m:func>
                    </m:oMath>
                  </m:oMathPara>
                </a14:m>
                <a:endParaRPr lang="en-US" altLang="zh-CN" dirty="0">
                  <a:latin typeface="+mn-lt"/>
                </a:endParaRPr>
              </a:p>
              <a:p>
                <a:pPr marL="0" lvl="1" indent="0">
                  <a:buNone/>
                </a:pPr>
                <a:r>
                  <a:rPr lang="zh-CN" altLang="en-US" dirty="0">
                    <a:latin typeface="+mn-lt"/>
                  </a:rPr>
                  <a:t>这里使用的是 </a:t>
                </a:r>
                <a:r>
                  <a:rPr lang="en-US" altLang="zh-CN" dirty="0">
                    <a:latin typeface="+mn-lt"/>
                  </a:rPr>
                  <a:t>Winner-Take-All </a:t>
                </a:r>
                <a:r>
                  <a:rPr lang="zh-CN" altLang="en-US" dirty="0">
                    <a:latin typeface="+mn-lt"/>
                  </a:rPr>
                  <a:t>的策略</a:t>
                </a:r>
                <a:endParaRPr lang="en-US" altLang="zh-CN" dirty="0">
                  <a:latin typeface="+mn-lt"/>
                </a:endParaRPr>
              </a:p>
              <a:p>
                <a:pPr lvl="1"/>
                <a:r>
                  <a:rPr lang="zh-CN" altLang="en-US" dirty="0">
                    <a:latin typeface="+mn-lt"/>
                  </a:rPr>
                  <a:t>有了对应平面后，该点的深度按照以下公式计算：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8"/>
                <a:ext cx="10515599" cy="3959614"/>
              </a:xfrm>
              <a:prstGeom prst="rect">
                <a:avLst/>
              </a:prstGeom>
              <a:blipFill>
                <a:blip r:embed="rId6"/>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132639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402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1</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相机模型：假设有一个针孔相机模型，其中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p>
              <a:p>
                <a:pPr lvl="1"/>
                <a:r>
                  <a:rPr lang="zh-CN" altLang="en-US" dirty="0">
                    <a:latin typeface="+mn-lt"/>
                  </a:rPr>
                  <a:t>平面方程：</a:t>
                </a:r>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sup>
                        <m:r>
                          <a:rPr lang="en-US" altLang="zh-CN" b="0" i="1" smtClean="0">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通过像素的光线：对于图像中的一个像素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zh-CN" altLang="en-US" dirty="0">
                    <a:latin typeface="+mn-lt"/>
                  </a:rPr>
                  <a:t>，通过该像素中心的光线可以参数化为：</a:t>
                </a: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𝒅</m:t>
                      </m:r>
                    </m:oMath>
                  </m:oMathPara>
                </a14:m>
                <a:endParaRPr lang="en-US" altLang="zh-CN" b="1" i="1" dirty="0">
                  <a:latin typeface="+mn-lt"/>
                </a:endParaRPr>
              </a:p>
              <a:p>
                <a:pPr marL="0" lvl="1" indent="0">
                  <a:buNone/>
                </a:pPr>
                <a:r>
                  <a:rPr lang="zh-CN" altLang="en-US" dirty="0">
                    <a:latin typeface="+mn-lt"/>
                  </a:rPr>
                  <a:t>其中</a:t>
                </a:r>
                <a14:m>
                  <m:oMath xmlns:m="http://schemas.openxmlformats.org/officeDocument/2006/math">
                    <m:r>
                      <a:rPr lang="en-US" altLang="zh-CN" b="1" i="1" smtClean="0">
                        <a:latin typeface="Cambria Math" panose="02040503050406030204" pitchFamily="18" charset="0"/>
                      </a:rPr>
                      <m:t>𝑪</m:t>
                    </m:r>
                  </m:oMath>
                </a14:m>
                <a:r>
                  <a:rPr lang="zh-CN" altLang="en-US" dirty="0">
                    <a:latin typeface="+mn-lt"/>
                  </a:rPr>
                  <a:t>是相机中心（原点），而</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是光线的方向向量。方向向量</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可以使用相机矩阵和像素坐标计算得出。</a:t>
                </a:r>
              </a:p>
              <a:p>
                <a:pPr lvl="1"/>
                <a:r>
                  <a:rPr lang="zh-CN" altLang="en-US" dirty="0">
                    <a:latin typeface="+mn-lt"/>
                  </a:rPr>
                  <a:t>与平面的交点：为了找到光线与平面的交点，将光线的参数形式代入平面方程：</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𝑥</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𝑧</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lvl="1"/>
                <a:r>
                  <a:rPr lang="zh-CN" altLang="en-US" dirty="0">
                    <a:latin typeface="+mn-lt"/>
                  </a:rPr>
                  <a:t>简化后得到：</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num>
                        <m:den>
                          <m:r>
                            <a:rPr lang="en-US" altLang="zh-CN" i="1">
                              <a:latin typeface="Cambria Math" panose="02040503050406030204" pitchFamily="18" charset="0"/>
                            </a:rPr>
                            <m:t>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𝑧</m:t>
                              </m:r>
                            </m:sub>
                          </m:sSub>
                        </m:den>
                      </m:f>
                    </m:oMath>
                  </m:oMathPara>
                </a14:m>
                <a:endParaRPr lang="en-US" altLang="zh-CN" dirty="0">
                  <a:latin typeface="+mn-lt"/>
                </a:endParaRPr>
              </a:p>
              <a:p>
                <a:pPr lvl="1"/>
                <a:r>
                  <a:rPr lang="zh-CN" altLang="en-US" dirty="0">
                    <a:latin typeface="+mn-lt"/>
                  </a:rPr>
                  <a:t>深度计算：像素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处的深度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是交点的</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坐标。使用相机矩阵</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Sub>
                  </m:oMath>
                </a14:m>
                <a:r>
                  <a:rPr lang="zh-CN" altLang="en-US" dirty="0">
                    <a:latin typeface="+mn-lt"/>
                  </a:rPr>
                  <a:t>和法向量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zh-CN" altLang="en-US" dirty="0">
                    <a:latin typeface="+mn-lt"/>
                  </a:rPr>
                  <a:t>，深度可以表示为：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oMath>
                </a14:m>
                <a:r>
                  <a:rPr lang="zh-CN" altLang="en-US" dirty="0">
                    <a:latin typeface="+mn-lt"/>
                  </a:rPr>
                  <a:t>表示像素坐标与变换后的法向量的点积</a:t>
                </a: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7"/>
                <a:ext cx="10515599" cy="4802187"/>
              </a:xfrm>
              <a:prstGeom prst="rect">
                <a:avLst/>
              </a:prstGeom>
              <a:blipFill>
                <a:blip r:embed="rId6"/>
                <a:stretch>
                  <a:fillRect l="-290" b="-88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2491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21025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2</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3631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endParaRPr lang="en-US" altLang="zh-CN" dirty="0">
                  <a:latin typeface="+mn-lt"/>
                </a:endParaRPr>
              </a:p>
              <a:p>
                <a:pPr lvl="1"/>
                <a:r>
                  <a:rPr lang="zh-CN" altLang="en-US" dirty="0">
                    <a:latin typeface="+mn-lt"/>
                  </a:rPr>
                  <a:t>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zh-CN" altLang="en-US" i="1">
                        <a:latin typeface="Cambria Math" panose="02040503050406030204" pitchFamily="18" charset="0"/>
                      </a:rPr>
                      <m:t>，在</m:t>
                    </m:r>
                  </m:oMath>
                </a14:m>
                <a:r>
                  <a:rPr lang="zh-CN" altLang="en-US" dirty="0">
                    <a:latin typeface="+mn-lt"/>
                  </a:rPr>
                  <a:t>齐次坐标系下为：</a:t>
                </a:r>
                <a14:m>
                  <m:oMath xmlns:m="http://schemas.openxmlformats.org/officeDocument/2006/math">
                    <m:r>
                      <a:rPr lang="en-US" altLang="zh-CN" b="1" i="1">
                        <a:latin typeface="Cambria Math" panose="02040503050406030204" pitchFamily="18" charset="0"/>
                        <a:ea typeface="Cambria Math" panose="02040503050406030204" pitchFamily="18" charset="0"/>
                      </a:rPr>
                      <m:t>𝑿</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oMath>
                </a14:m>
                <a:endParaRPr lang="en-US" altLang="zh-CN" dirty="0">
                  <a:latin typeface="+mn-lt"/>
                </a:endParaRPr>
              </a:p>
              <a:p>
                <a:pPr lvl="1"/>
                <a:r>
                  <a:rPr lang="zh-CN" altLang="en-US" dirty="0">
                    <a:latin typeface="+mn-lt"/>
                  </a:rPr>
                  <a:t>该像素对应的世界坐标系坐标为：</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𝑿</m:t>
                        </m:r>
                      </m:e>
                      <m:sub>
                        <m:r>
                          <a:rPr lang="en-US" altLang="zh-CN" b="0" i="1" smtClean="0">
                            <a:latin typeface="Cambria Math" panose="02040503050406030204" pitchFamily="18" charset="0"/>
                            <a:ea typeface="Cambria Math" panose="02040503050406030204" pitchFamily="18" charset="0"/>
                          </a:rPr>
                          <m:t>𝑊</m:t>
                        </m:r>
                      </m:sub>
                      <m:sup>
                        <m:r>
                          <a:rPr lang="en-US" altLang="zh-CN" b="0" i="1" smtClean="0">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b="0" i="1" smtClean="0">
                            <a:latin typeface="Cambria Math" panose="02040503050406030204" pitchFamily="18" charset="0"/>
                            <a:ea typeface="Cambria Math" panose="02040503050406030204" pitchFamily="18" charset="0"/>
                          </a:rPr>
                          <m:t>𝑇</m:t>
                        </m:r>
                      </m:sup>
                    </m:sSup>
                  </m:oMath>
                </a14:m>
                <a:endParaRPr lang="zh-CN" altLang="en-US" dirty="0">
                  <a:latin typeface="+mn-lt"/>
                </a:endParaRPr>
              </a:p>
              <a:p>
                <a:pPr lvl="1"/>
                <a:r>
                  <a:rPr lang="en-US" altLang="zh-CN" dirty="0">
                    <a:latin typeface="+mn-lt"/>
                  </a:rPr>
                  <a:t>3D </a:t>
                </a:r>
                <a:r>
                  <a:rPr lang="zh-CN" altLang="en-US" dirty="0">
                    <a:latin typeface="+mn-lt"/>
                  </a:rPr>
                  <a:t>空间中的一个平面</a:t>
                </a:r>
                <a14:m>
                  <m:oMath xmlns:m="http://schemas.openxmlformats.org/officeDocument/2006/math">
                    <m:sSub>
                      <m:sSubPr>
                        <m:ctrlPr>
                          <a:rPr lang="en-US" altLang="zh-CN" i="1" smtClean="0">
                            <a:latin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𝜫</m:t>
                        </m:r>
                      </m:e>
                      <m:sub>
                        <m:r>
                          <a:rPr lang="en-US" altLang="zh-CN" b="0" i="1" smtClean="0">
                            <a:latin typeface="Cambria Math" panose="02040503050406030204" pitchFamily="18" charset="0"/>
                            <a:ea typeface="Cambria Math" panose="02040503050406030204" pitchFamily="18" charset="0"/>
                          </a:rPr>
                          <m:t>𝑚</m:t>
                        </m:r>
                      </m:sub>
                    </m:sSub>
                  </m:oMath>
                </a14:m>
                <a:r>
                  <a:rPr lang="zh-CN" altLang="en-US" dirty="0">
                    <a:latin typeface="+mn-lt"/>
                  </a:rPr>
                  <a:t>可以用以下方程表示：</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𝑿</m:t>
                          </m:r>
                        </m:e>
                        <m:sub>
                          <m:r>
                            <a:rPr lang="en-US" altLang="zh-CN" i="1">
                              <a:latin typeface="Cambria Math" panose="02040503050406030204" pitchFamily="18" charset="0"/>
                              <a:ea typeface="Cambria Math" panose="02040503050406030204" pitchFamily="18" charset="0"/>
                            </a:rPr>
                            <m:t>𝑊</m:t>
                          </m:r>
                        </m:sub>
                        <m:sup>
                          <m:r>
                            <a:rPr lang="en-US" altLang="zh-CN" i="1">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𝑐</m:t>
                            </m:r>
                          </m:e>
                        </m:d>
                      </m:e>
                      <m:sup>
                        <m:r>
                          <a:rPr lang="en-US" altLang="zh-CN" i="1">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联立坐标系转换方程和平面法线方程得：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𝑿</m:t>
                          </m:r>
                        </m:e>
                        <m:sup>
                          <m:r>
                            <a:rPr lang="en-US" altLang="zh-CN" i="1">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由</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是标量，化简得到：</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𝑲</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7"/>
                <a:ext cx="10515599" cy="3631811"/>
              </a:xfrm>
              <a:prstGeom prst="rect">
                <a:avLst/>
              </a:prstGeom>
              <a:blipFill>
                <a:blip r:embed="rId6"/>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96487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90324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09137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单应 </a:t>
                </a:r>
                <a:r>
                  <a:rPr lang="en-US" altLang="zh-CN" dirty="0">
                    <a:latin typeface="+mn-lt"/>
                  </a:rPr>
                  <a:t>(Homography) </a:t>
                </a:r>
                <a:r>
                  <a:rPr lang="zh-CN" altLang="en-US" dirty="0">
                    <a:latin typeface="+mn-lt"/>
                  </a:rPr>
                  <a:t>是射影几何中的概念，又称为射影变换</a:t>
                </a:r>
                <a:endParaRPr lang="en-US" altLang="zh-CN" dirty="0">
                  <a:latin typeface="+mn-lt"/>
                </a:endParaRPr>
              </a:p>
              <a:p>
                <a:pPr lvl="1"/>
                <a:r>
                  <a:rPr lang="zh-CN" altLang="en-US" dirty="0">
                    <a:latin typeface="+mn-lt"/>
                  </a:rPr>
                  <a:t>将一个射影平面上的点 </a:t>
                </a:r>
                <a:r>
                  <a:rPr lang="en-US" altLang="zh-CN" dirty="0">
                    <a:latin typeface="+mn-lt"/>
                  </a:rPr>
                  <a:t>(</a:t>
                </a:r>
                <a:r>
                  <a:rPr lang="zh-CN" altLang="en-US" dirty="0">
                    <a:latin typeface="+mn-lt"/>
                  </a:rPr>
                  <a:t>三维齐次矢量</a:t>
                </a:r>
                <a:r>
                  <a:rPr lang="en-US" altLang="zh-CN" dirty="0">
                    <a:latin typeface="+mn-lt"/>
                  </a:rPr>
                  <a:t>) </a:t>
                </a:r>
                <a:r>
                  <a:rPr lang="zh-CN" altLang="en-US" dirty="0">
                    <a:latin typeface="+mn-lt"/>
                  </a:rPr>
                  <a:t>映射到另一个射影平面上，并且把直线映射为直线，具有保线性质</a:t>
                </a:r>
                <a:endParaRPr lang="en-US" altLang="zh-CN" dirty="0">
                  <a:latin typeface="+mn-lt"/>
                </a:endParaRPr>
              </a:p>
              <a:p>
                <a:pPr lvl="1"/>
                <a:r>
                  <a:rPr lang="zh-CN" altLang="en-US" dirty="0">
                    <a:latin typeface="+mn-lt"/>
                  </a:rPr>
                  <a:t>单应是关于三维齐次矢量的一种线性变换，可以用一个</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的非奇异矩阵</a:t>
                </a:r>
                <a14:m>
                  <m:oMath xmlns:m="http://schemas.openxmlformats.org/officeDocument/2006/math">
                    <m:r>
                      <a:rPr lang="en-US" altLang="zh-CN" b="1" i="1" dirty="0" smtClean="0">
                        <a:latin typeface="Cambria Math" panose="02040503050406030204" pitchFamily="18" charset="0"/>
                      </a:rPr>
                      <m:t>𝑯</m:t>
                    </m:r>
                  </m:oMath>
                </a14:m>
                <a:r>
                  <a:rPr lang="zh-CN" altLang="en-US" dirty="0">
                    <a:latin typeface="+mn-lt"/>
                  </a:rPr>
                  <a:t>表示</a:t>
                </a:r>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1091376"/>
              </a:xfrm>
              <a:prstGeom prst="rect">
                <a:avLst/>
              </a:prstGeom>
              <a:blipFill>
                <a:blip r:embed="rId7"/>
                <a:stretch>
                  <a:fillRect l="-232"/>
                </a:stretch>
              </a:blipFill>
              <a:ln w="9525" cmpd="sng">
                <a:solidFill>
                  <a:schemeClr val="accent1">
                    <a:lumMod val="100000"/>
                  </a:schemeClr>
                </a:solidFill>
                <a:prstDash val="solid"/>
              </a:ln>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079AED1A-ABF6-A197-C161-59DB02DBDA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18" t="9224" r="6493" b="7455"/>
          <a:stretch/>
        </p:blipFill>
        <p:spPr bwMode="auto">
          <a:xfrm>
            <a:off x="838200" y="2937248"/>
            <a:ext cx="4111496" cy="2626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193102" y="2937248"/>
                <a:ext cx="6160698" cy="26267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设两幅图像上有一对平面上的齐次坐标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smtClean="0">
                            <a:latin typeface="Cambria Math" panose="02040503050406030204" pitchFamily="18" charset="0"/>
                          </a:rPr>
                          <m:t>𝒑</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e>
                          </m:m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Sub>
                            </m:e>
                          </m:mr>
                          <m:mr>
                            <m:e>
                              <m:r>
                                <a:rPr lang="en-US" altLang="zh-CN" sz="1400"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二者之间满足如下关系：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1" i="1" smtClean="0">
                          <a:latin typeface="Cambria Math" panose="02040503050406030204" pitchFamily="18" charset="0"/>
                        </a:rPr>
                        <m:t>𝑯</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1" i="1" smtClean="0">
                        <a:latin typeface="Cambria Math" panose="02040503050406030204" pitchFamily="18" charset="0"/>
                      </a:rPr>
                      <m:t>𝑯</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oMath>
                </a14:m>
                <a:r>
                  <a:rPr lang="zh-CN" altLang="en-US" dirty="0">
                    <a:latin typeface="+mn-lt"/>
                  </a:rPr>
                  <a:t>就是单应性矩阵</a:t>
                </a:r>
              </a:p>
            </p:txBody>
          </p:sp>
        </mc:Choice>
        <mc:Fallback>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3"/>
                </p:custDataLst>
              </p:nvPr>
            </p:nvSpPr>
            <p:spPr>
              <a:xfrm>
                <a:off x="5193102" y="2937248"/>
                <a:ext cx="6160698" cy="2626789"/>
              </a:xfrm>
              <a:prstGeom prst="rect">
                <a:avLst/>
              </a:prstGeom>
              <a:blipFill>
                <a:blip r:embed="rId9"/>
                <a:stretch>
                  <a:fillRect l="-4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6499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2336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在图像</a:t>
                </a:r>
                <a14:m>
                  <m:oMath xmlns:m="http://schemas.openxmlformats.org/officeDocument/2006/math">
                    <m:sSub>
                      <m:sSubPr>
                        <m:ctrlPr>
                          <a:rPr lang="en-US" altLang="zh-CN" i="1" smtClean="0">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2</m:t>
                        </m:r>
                      </m:sub>
                    </m:sSub>
                  </m:oMath>
                </a14:m>
                <a:r>
                  <a:rPr lang="zh-CN" altLang="en-US" dirty="0"/>
                  <a:t>，以及空间中的特征点</a:t>
                </a:r>
                <a14:m>
                  <m:oMath xmlns:m="http://schemas.openxmlformats.org/officeDocument/2006/math">
                    <m:r>
                      <a:rPr lang="en-US" altLang="zh-CN" sz="1400" b="1" i="1" smtClean="0">
                        <a:latin typeface="Cambria Math" panose="02040503050406030204" pitchFamily="18" charset="0"/>
                      </a:rPr>
                      <m:t>𝑿</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𝑋</m:t>
                              </m:r>
                            </m:e>
                          </m:mr>
                          <m:mr>
                            <m:e>
                              <m:r>
                                <a:rPr lang="en-US" altLang="zh-CN" sz="1400" b="0" i="1" smtClean="0">
                                  <a:latin typeface="Cambria Math" panose="02040503050406030204" pitchFamily="18" charset="0"/>
                                </a:rPr>
                                <m:t>𝑌</m:t>
                              </m:r>
                            </m:e>
                          </m:mr>
                          <m:mr>
                            <m:e>
                              <m:r>
                                <a:rPr lang="en-US" altLang="zh-CN" sz="1400" b="0" i="1" smtClean="0">
                                  <a:latin typeface="Cambria Math" panose="02040503050406030204" pitchFamily="18" charset="0"/>
                                </a:rPr>
                                <m:t>𝑍</m:t>
                              </m:r>
                            </m:e>
                          </m:mr>
                        </m:m>
                      </m:e>
                    </m:d>
                  </m:oMath>
                </a14:m>
                <a:r>
                  <a:rPr lang="zh-CN" altLang="en-US" dirty="0">
                    <a:latin typeface="+mn-lt"/>
                  </a:rPr>
                  <a:t>在两幅图像对应的归一化图像平面上的点分别为</a:t>
                </a:r>
                <a14:m>
                  <m:oMath xmlns:m="http://schemas.openxmlformats.org/officeDocument/2006/math">
                    <m:sSub>
                      <m:sSubPr>
                        <m:ctrlPr>
                          <a:rPr lang="en-US" altLang="zh-CN" sz="1400" i="1">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令这些特征点</a:t>
                </a:r>
                <a14:m>
                  <m:oMath xmlns:m="http://schemas.openxmlformats.org/officeDocument/2006/math">
                    <m:r>
                      <a:rPr lang="en-US" altLang="zh-CN" b="1" i="1" smtClean="0">
                        <a:latin typeface="Cambria Math" panose="02040503050406030204" pitchFamily="18" charset="0"/>
                      </a:rPr>
                      <m:t>𝑿</m:t>
                    </m:r>
                  </m:oMath>
                </a14:m>
                <a:r>
                  <a:rPr lang="zh-CN" altLang="en-US" dirty="0">
                    <a:latin typeface="+mn-lt"/>
                  </a:rPr>
                  <a:t>都落在某平面上，设这个平面满足方程</a:t>
                </a:r>
                <a14:m>
                  <m:oMath xmlns:m="http://schemas.openxmlformats.org/officeDocument/2006/math">
                    <m:sSup>
                      <m:sSupPr>
                        <m:ctrlPr>
                          <a:rPr lang="en-US" altLang="zh-CN" sz="1400" i="1" smtClean="0">
                            <a:latin typeface="Cambria Math" panose="02040503050406030204" pitchFamily="18" charset="0"/>
                          </a:rPr>
                        </m:ctrlPr>
                      </m:sSupPr>
                      <m:e>
                        <m:r>
                          <a:rPr lang="en-US" altLang="zh-CN" sz="1400" b="1" i="1" smtClean="0">
                            <a:latin typeface="Cambria Math" panose="02040503050406030204" pitchFamily="18" charset="0"/>
                          </a:rPr>
                          <m:t>𝒏</m:t>
                        </m:r>
                      </m:e>
                      <m:sup>
                        <m:r>
                          <a:rPr lang="en-US" altLang="zh-CN" sz="1400" b="0" i="1" smtClean="0">
                            <a:latin typeface="Cambria Math" panose="02040503050406030204" pitchFamily="18" charset="0"/>
                          </a:rPr>
                          <m:t>𝑇</m:t>
                        </m:r>
                      </m:sup>
                    </m:sSup>
                    <m:r>
                      <a:rPr lang="en-US" altLang="zh-CN" sz="1400" b="1" i="1" smtClean="0">
                        <a:latin typeface="Cambria Math" panose="02040503050406030204" pitchFamily="18" charset="0"/>
                      </a:rPr>
                      <m:t>𝑿</m:t>
                    </m:r>
                    <m:r>
                      <a:rPr lang="en-US" altLang="zh-CN" sz="1400" b="0" i="0" smtClean="0">
                        <a:latin typeface="Cambria Math" panose="02040503050406030204" pitchFamily="18" charset="0"/>
                      </a:rPr>
                      <m:t>+</m:t>
                    </m:r>
                    <m:r>
                      <a:rPr lang="en-US" altLang="zh-CN" sz="1400" b="0" i="1" smtClean="0">
                        <a:latin typeface="Cambria Math" panose="02040503050406030204" pitchFamily="18" charset="0"/>
                      </a:rPr>
                      <m:t>𝑑</m:t>
                    </m:r>
                    <m:r>
                      <a:rPr lang="en-US" altLang="zh-CN" sz="1400" b="0" i="0" smtClean="0">
                        <a:latin typeface="Cambria Math" panose="02040503050406030204" pitchFamily="18" charset="0"/>
                      </a:rPr>
                      <m:t>=0</m:t>
                    </m:r>
                  </m:oMath>
                </a14:m>
                <a:r>
                  <a:rPr lang="zh-CN" altLang="en-US" dirty="0">
                    <a:latin typeface="+mn-lt"/>
                  </a:rPr>
                  <a:t>，整理得：</a:t>
                </a:r>
                <a14:m>
                  <m:oMath xmlns:m="http://schemas.openxmlformats.org/officeDocument/2006/math">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b="0" i="1" smtClean="0">
                            <a:latin typeface="Cambria Math" panose="02040503050406030204" pitchFamily="18" charset="0"/>
                          </a:rPr>
                          <m:t>𝑑</m:t>
                        </m:r>
                      </m:den>
                    </m:f>
                    <m:r>
                      <a:rPr lang="en-US" altLang="zh-CN" sz="1400" b="0" i="1" smtClean="0">
                        <a:latin typeface="Cambria Math" panose="02040503050406030204" pitchFamily="18" charset="0"/>
                      </a:rPr>
                      <m:t>=1</m:t>
                    </m:r>
                  </m:oMath>
                </a14:m>
                <a:endParaRPr lang="en-US" altLang="zh-CN" sz="1400" dirty="0">
                  <a:latin typeface="+mn-lt"/>
                </a:endParaRPr>
              </a:p>
              <a:p>
                <a:pPr lvl="1"/>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1233668"/>
              </a:xfrm>
              <a:prstGeom prst="rect">
                <a:avLst/>
              </a:prstGeom>
              <a:blipFill>
                <a:blip r:embed="rId9"/>
                <a:stretch>
                  <a:fillRect l="-232"/>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450457" y="3016251"/>
                <a:ext cx="5903343" cy="23580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由相机模型投影公式（假设世界坐标系和相机</a:t>
                </a:r>
                <a:r>
                  <a:rPr lang="en-US" altLang="zh-CN" dirty="0">
                    <a:latin typeface="+mn-lt"/>
                  </a:rPr>
                  <a:t>1</a:t>
                </a:r>
                <a:r>
                  <a:rPr lang="zh-CN" altLang="en-US" dirty="0">
                    <a:latin typeface="+mn-lt"/>
                  </a:rPr>
                  <a:t>坐标系重合）：</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r>
                            <a:rPr lang="en-US" altLang="zh-CN" sz="1400" b="1" i="1" smtClean="0">
                              <a:latin typeface="Cambria Math" panose="02040503050406030204" pitchFamily="18" charset="0"/>
                            </a:rPr>
                            <m:t>𝑿</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e>
                          </m:d>
                        </m:e>
                        <m:e>
                          <m:r>
                            <a:rPr lang="en-US" altLang="zh-CN" sz="1400" b="0" i="1" smtClean="0">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r>
                                <a:rPr lang="en-US" altLang="zh-CN" sz="1400" b="1" i="1">
                                  <a:latin typeface="Cambria Math" panose="02040503050406030204" pitchFamily="18" charset="0"/>
                                </a:rPr>
                                <m:t>(</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i="1">
                                      <a:latin typeface="Cambria Math" panose="02040503050406030204" pitchFamily="18" charset="0"/>
                                    </a:rPr>
                                    <m:t>𝑑</m:t>
                                  </m:r>
                                </m:den>
                              </m:f>
                              <m:r>
                                <a:rPr lang="en-US" altLang="zh-CN" sz="1400" b="1" i="1">
                                  <a:latin typeface="Cambria Math" panose="02040503050406030204" pitchFamily="18" charset="0"/>
                                </a:rPr>
                                <m:t>)</m:t>
                              </m:r>
                            </m:e>
                          </m:d>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r>
                            <a:rPr lang="en-US" altLang="zh-CN" sz="1400" b="1" i="1">
                              <a:latin typeface="Cambria Math" panose="02040503050406030204" pitchFamily="18" charset="0"/>
                            </a:rPr>
                            <m:t>𝑿</m:t>
                          </m:r>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e>
                      </m:eqArr>
                    </m:oMath>
                  </m:oMathPara>
                </a14:m>
                <a:endParaRPr lang="en-US" altLang="zh-CN" sz="1400" dirty="0">
                  <a:latin typeface="+mn-lt"/>
                </a:endParaRPr>
              </a:p>
              <a:p>
                <a:pPr marL="0" lvl="1" indent="0" algn="just">
                  <a:buNone/>
                </a:pPr>
                <a:endParaRPr lang="en-US" altLang="zh-CN" b="1" i="1" dirty="0">
                  <a:latin typeface="Cambria Math" panose="02040503050406030204" pitchFamily="18" charset="0"/>
                </a:endParaRPr>
              </a:p>
            </p:txBody>
          </p:sp>
        </mc:Choice>
        <mc:Fallback>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3"/>
                </p:custDataLst>
              </p:nvPr>
            </p:nvSpPr>
            <p:spPr>
              <a:xfrm>
                <a:off x="5450457" y="3016251"/>
                <a:ext cx="5903343" cy="2358006"/>
              </a:xfrm>
              <a:prstGeom prst="rect">
                <a:avLst/>
              </a:prstGeom>
              <a:blipFill>
                <a:blip r:embed="rId10"/>
                <a:stretch>
                  <a:fillRect l="-309" r="-1545"/>
                </a:stretch>
              </a:blipFill>
              <a:ln w="9525" cmpd="sng">
                <a:solidFill>
                  <a:schemeClr val="accent1">
                    <a:lumMod val="100000"/>
                  </a:schemeClr>
                </a:solidFill>
                <a:prstDash val="solid"/>
              </a:ln>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C1689B04-0F83-2ED0-CA44-BA4E56C148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85" t="2412" r="3648" b="2351"/>
          <a:stretch/>
        </p:blipFill>
        <p:spPr bwMode="auto">
          <a:xfrm>
            <a:off x="993475" y="3013522"/>
            <a:ext cx="4070230" cy="236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C7506CF-7A9B-7FCD-E67E-49DAFBD04135}"/>
                  </a:ext>
                </a:extLst>
              </p:cNvPr>
              <p:cNvSpPr txBox="1">
                <a:spLocks/>
              </p:cNvSpPr>
              <p:nvPr>
                <p:custDataLst>
                  <p:tags r:id="rId4"/>
                </p:custDataLst>
              </p:nvPr>
            </p:nvSpPr>
            <p:spPr>
              <a:xfrm>
                <a:off x="838200" y="5466152"/>
                <a:ext cx="4380781"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则可得单应矩阵为：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𝑯</m:t>
                          </m:r>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𝒙</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den>
                    </m:f>
                  </m:oMath>
                </a14:m>
                <a:endParaRPr lang="en-US" altLang="zh-CN" sz="1400" dirty="0">
                  <a:latin typeface="+mn-lt"/>
                </a:endParaRPr>
              </a:p>
              <a:p>
                <a:pPr marL="0" lvl="1" indent="0">
                  <a:buNone/>
                </a:pPr>
                <a:endParaRPr lang="en-US" altLang="zh-CN" dirty="0">
                  <a:latin typeface="+mn-lt"/>
                </a:endParaRPr>
              </a:p>
            </p:txBody>
          </p:sp>
        </mc:Choice>
        <mc:Fallback>
          <p:sp>
            <p:nvSpPr>
              <p:cNvPr id="3" name="ee4pContent1">
                <a:extLst>
                  <a:ext uri="{FF2B5EF4-FFF2-40B4-BE49-F238E27FC236}">
                    <a16:creationId xmlns:a16="http://schemas.microsoft.com/office/drawing/2014/main" id="{CC7506CF-7A9B-7FCD-E67E-49DAFBD04135}"/>
                  </a:ext>
                </a:extLst>
              </p:cNvPr>
              <p:cNvSpPr txBox="1">
                <a:spLocks noRot="1" noChangeAspect="1" noMove="1" noResize="1" noEditPoints="1" noAdjustHandles="1" noChangeArrowheads="1" noChangeShapeType="1" noTextEdit="1"/>
              </p:cNvSpPr>
              <p:nvPr>
                <p:custDataLst>
                  <p:tags r:id="rId4"/>
                </p:custDataLst>
              </p:nvPr>
            </p:nvSpPr>
            <p:spPr>
              <a:xfrm>
                <a:off x="838200" y="5466152"/>
                <a:ext cx="4380781" cy="1314210"/>
              </a:xfrm>
              <a:prstGeom prst="rect">
                <a:avLst/>
              </a:prstGeom>
              <a:blipFill>
                <a:blip r:embed="rId12"/>
                <a:stretch>
                  <a:fillRect l="-69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A8AC2380-7ED3-9DA4-EC90-DBD1735BDE02}"/>
                  </a:ext>
                </a:extLst>
              </p:cNvPr>
              <p:cNvSpPr txBox="1">
                <a:spLocks/>
              </p:cNvSpPr>
              <p:nvPr>
                <p:custDataLst>
                  <p:tags r:id="rId5"/>
                </p:custDataLst>
              </p:nvPr>
            </p:nvSpPr>
            <p:spPr>
              <a:xfrm>
                <a:off x="5450457" y="5466152"/>
                <a:ext cx="5903343"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从归一化图像平面坐标</a:t>
                </a:r>
                <a:r>
                  <a:rPr lang="en-US" altLang="zh-CN" dirty="0">
                    <a:latin typeface="+mn-lt"/>
                  </a:rPr>
                  <a:t>​</a:t>
                </a:r>
                <a14:m>
                  <m:oMath xmlns:m="http://schemas.openxmlformats.org/officeDocument/2006/math">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0" i="1" smtClean="0">
                            <a:latin typeface="Cambria Math" panose="02040503050406030204" pitchFamily="18" charset="0"/>
                          </a:rPr>
                          <m:t>2</m:t>
                        </m:r>
                      </m:sub>
                    </m:sSub>
                    <m:r>
                      <a:rPr lang="zh-CN" altLang="en-US" i="1">
                        <a:latin typeface="Cambria Math" panose="02040503050406030204" pitchFamily="18" charset="0"/>
                      </a:rPr>
                      <m:t>到</m:t>
                    </m:r>
                    <m:r>
                      <a:rPr lang="en-US" altLang="zh-CN" b="1" i="1">
                        <a:latin typeface="Cambria Math" panose="02040503050406030204" pitchFamily="18" charset="0"/>
                      </a:rPr>
                      <m:t>𝑯</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存在一个尺度因子，因此可以认为近似</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r>
                          <a:rPr lang="en-US" altLang="zh-CN" b="1" i="1">
                            <a:latin typeface="Cambria Math" panose="02040503050406030204" pitchFamily="18" charset="0"/>
                          </a:rPr>
                          <m:t>𝒙</m:t>
                        </m:r>
                      </m:e>
                      <m:sub>
                        <m:r>
                          <a:rPr lang="en-US" altLang="zh-CN" i="1">
                            <a:latin typeface="Cambria Math" panose="02040503050406030204" pitchFamily="18" charset="0"/>
                          </a:rPr>
                          <m:t>1</m:t>
                        </m:r>
                      </m:sub>
                    </m:sSub>
                  </m:oMath>
                </a14:m>
                <a:r>
                  <a:rPr lang="zh-CN" altLang="en-US" dirty="0">
                    <a:latin typeface="+mn-lt"/>
                  </a:rPr>
                  <a:t>，最后推导得到：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b="1" i="1">
                          <a:latin typeface="Cambria Math" panose="02040503050406030204" pitchFamily="18" charset="0"/>
                        </a:rPr>
                        <m:t>𝑯</m:t>
                      </m:r>
                      <m:r>
                        <a:rPr lang="en-US" altLang="zh-CN" sz="1400" i="1">
                          <a:latin typeface="Cambria Math" panose="02040503050406030204" pitchFamily="18" charset="0"/>
                        </a:rPr>
                        <m:t>=</m:t>
                      </m:r>
                      <m:r>
                        <a:rPr lang="en-US" altLang="zh-CN" sz="1400" b="1" i="1">
                          <a:latin typeface="Cambria Math" panose="02040503050406030204" pitchFamily="18" charset="0"/>
                        </a:rPr>
                        <m:t>𝑲</m:t>
                      </m:r>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𝑹</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𝑲</m:t>
                          </m:r>
                        </m:e>
                        <m:sup>
                          <m:r>
                            <a:rPr lang="en-US" altLang="zh-CN" sz="1400" i="1">
                              <a:latin typeface="Cambria Math" panose="02040503050406030204" pitchFamily="18" charset="0"/>
                            </a:rPr>
                            <m:t>−1</m:t>
                          </m:r>
                        </m:sup>
                      </m:sSup>
                    </m:oMath>
                  </m:oMathPara>
                </a14:m>
                <a:endParaRPr lang="en-US" altLang="zh-CN" sz="1400" dirty="0">
                  <a:latin typeface="+mn-lt"/>
                </a:endParaRPr>
              </a:p>
              <a:p>
                <a:pPr marL="0" lvl="1" indent="0">
                  <a:buNone/>
                </a:pPr>
                <a:endParaRPr lang="en-US" altLang="zh-CN" dirty="0">
                  <a:latin typeface="+mn-lt"/>
                </a:endParaRPr>
              </a:p>
            </p:txBody>
          </p:sp>
        </mc:Choice>
        <mc:Fallback>
          <p:sp>
            <p:nvSpPr>
              <p:cNvPr id="6" name="ee4pContent1">
                <a:extLst>
                  <a:ext uri="{FF2B5EF4-FFF2-40B4-BE49-F238E27FC236}">
                    <a16:creationId xmlns:a16="http://schemas.microsoft.com/office/drawing/2014/main" id="{A8AC2380-7ED3-9DA4-EC90-DBD1735BDE02}"/>
                  </a:ext>
                </a:extLst>
              </p:cNvPr>
              <p:cNvSpPr txBox="1">
                <a:spLocks noRot="1" noChangeAspect="1" noMove="1" noResize="1" noEditPoints="1" noAdjustHandles="1" noChangeArrowheads="1" noChangeShapeType="1" noTextEdit="1"/>
              </p:cNvSpPr>
              <p:nvPr>
                <p:custDataLst>
                  <p:tags r:id="rId5"/>
                </p:custDataLst>
              </p:nvPr>
            </p:nvSpPr>
            <p:spPr>
              <a:xfrm>
                <a:off x="5450457" y="5466152"/>
                <a:ext cx="5903343" cy="1314210"/>
              </a:xfrm>
              <a:prstGeom prst="rect">
                <a:avLst/>
              </a:prstGeom>
              <a:blipFill>
                <a:blip r:embed="rId13"/>
                <a:stretch>
                  <a:fillRect l="-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4530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b="1" i="1" smtClean="0">
                                          <a:latin typeface="Cambria Math" panose="02040503050406030204" pitchFamily="18" charset="0"/>
                                        </a:rPr>
                                        <m:t>𝒕</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b="1" i="1" smtClean="0">
                                      <a:latin typeface="Cambria Math" panose="02040503050406030204" pitchFamily="18" charset="0"/>
                                    </a:rPr>
                                    <m:t>𝒏</m:t>
                                  </m:r>
                                </m:e>
                                <m:sup>
                                  <m:r>
                                    <a:rPr lang="en-US" b="0" i="1" smtClean="0">
                                      <a:latin typeface="Cambria Math" panose="02040503050406030204" pitchFamily="18" charset="0"/>
                                    </a:rPr>
                                    <m:t>𝑇</m:t>
                                  </m:r>
                                </m:sup>
                              </m:sSup>
                              <m:sSub>
                                <m:sSubPr>
                                  <m:ctrlPr>
                                    <a:rPr lang="en-US" i="1" smtClean="0">
                                      <a:latin typeface="Cambria Math" panose="02040503050406030204" pitchFamily="18" charset="0"/>
                                    </a:rPr>
                                  </m:ctrlPr>
                                </m:sSubPr>
                                <m:e>
                                  <m:r>
                                    <a:rPr lang="en-US" b="1" i="1" smtClean="0">
                                      <a:latin typeface="Cambria Math" panose="02040503050406030204" pitchFamily="18" charset="0"/>
                                    </a:rPr>
                                    <m:t>𝑹</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𝑹</m:t>
                          </m:r>
                        </m:e>
                        <m:sub>
                          <m:r>
                            <a:rPr lang="en-US" b="0" i="1" smtClean="0">
                              <a:latin typeface="Cambria Math" panose="02040503050406030204" pitchFamily="18" charset="0"/>
                            </a:rPr>
                            <m:t>0</m:t>
                          </m:r>
                        </m:sub>
                        <m:sup>
                          <m:r>
                            <a:rPr lang="en-US" b="0" i="1" smtClean="0">
                              <a:latin typeface="Cambria Math" panose="02040503050406030204" pitchFamily="18" charset="0"/>
                            </a:rPr>
                            <m:t>𝑇</m:t>
                          </m:r>
                        </m:sup>
                      </m:sSubSup>
                      <m:sSubSup>
                        <m:sSubSupPr>
                          <m:ctrlPr>
                            <a:rPr lang="en-US" i="1" smtClean="0">
                              <a:latin typeface="Cambria Math" panose="02040503050406030204" pitchFamily="18" charset="0"/>
                            </a:rPr>
                          </m:ctrlPr>
                        </m:sSubSupPr>
                        <m:e>
                          <m:r>
                            <a:rPr lang="en-US" b="1" i="1" smtClean="0">
                              <a:latin typeface="Cambria Math" panose="02040503050406030204" pitchFamily="18" charset="0"/>
                            </a:rPr>
                            <m:t>𝑲</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𝑹</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𝒕</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b="1" i="1" dirty="0" smtClean="0">
                        <a:latin typeface="Cambria Math" panose="02040503050406030204" pitchFamily="18" charset="0"/>
                      </a:rPr>
                      <m:t>𝒏</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𝑲</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𝑹</m:t>
                              </m:r>
                            </m:e>
                            <m:sub>
                              <m:r>
                                <a:rPr lang="en-US"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rPr>
                                <m:t>𝑇</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𝑲</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𝒕</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4802187"/>
              </a:xfrm>
              <a:prstGeom prst="rect">
                <a:avLst/>
              </a:prstGeom>
              <a:blipFill>
                <a:blip r:embed="rId6"/>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mc:Choice xmlns:a14="http://schemas.microsoft.com/office/drawing/2010/main"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以</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b="1" i="1" dirty="0" smtClean="0">
                        <a:latin typeface="Cambria Math" panose="02040503050406030204" pitchFamily="18" charset="0"/>
                      </a:rPr>
                      <m:t>𝑴</m:t>
                    </m:r>
                  </m:oMath>
                </a14:m>
                <a:r>
                  <a:rPr lang="zh-CN" altLang="en-US" dirty="0">
                    <a:latin typeface="+mn-lt"/>
                  </a:rPr>
                  <a:t>和</a:t>
                </a:r>
                <a14:m>
                  <m:oMath xmlns:m="http://schemas.openxmlformats.org/officeDocument/2006/math">
                    <m:r>
                      <a:rPr lang="en-US" altLang="zh-CN" b="1" i="1" dirty="0" smtClean="0">
                        <a:latin typeface="Cambria Math" panose="02040503050406030204" pitchFamily="18" charset="0"/>
                      </a:rPr>
                      <m:t>𝑴</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（源相机）的图像通过单应性变换到每个深度平面，然后将这些变换后的图像与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2"/>
                </p:custDataLst>
              </p:nvPr>
            </p:nvSpPr>
            <p:spPr>
              <a:xfrm>
                <a:off x="4672007" y="1690688"/>
                <a:ext cx="6681793" cy="2983751"/>
              </a:xfrm>
              <a:prstGeom prst="rect">
                <a:avLst/>
              </a:prstGeom>
              <a:blipFill>
                <a:blip r:embed="rId8"/>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3830128" y="4865298"/>
            <a:ext cx="7523673" cy="15786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solidFill>
                  <a:srgbClr val="FF0000"/>
                </a:solidFill>
                <a:latin typeface="+mn-lt"/>
              </a:rPr>
              <a:t>玻璃、镜子、水面不属于朗伯面</a:t>
            </a:r>
            <a:endParaRPr lang="en-US" dirty="0">
              <a:solidFill>
                <a:srgbClr val="FF0000"/>
              </a:solidFill>
              <a:latin typeface="+mn-lt"/>
            </a:endParaRPr>
          </a:p>
        </p:txBody>
      </p:sp>
      <p:pic>
        <p:nvPicPr>
          <p:cNvPr id="8" name="图片 7" descr="图表&#10;&#10;描述已自动生成">
            <a:extLst>
              <a:ext uri="{FF2B5EF4-FFF2-40B4-BE49-F238E27FC236}">
                <a16:creationId xmlns:a16="http://schemas.microsoft.com/office/drawing/2014/main" id="{C1D63B31-B226-5789-1FAE-0AF17F437F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4865539"/>
            <a:ext cx="2766726" cy="1578390"/>
          </a:xfrm>
          <a:prstGeom prst="rect">
            <a:avLst/>
          </a:prstGeom>
        </p:spPr>
      </p:pic>
    </p:spTree>
    <p:extLst>
      <p:ext uri="{BB962C8B-B14F-4D97-AF65-F5344CB8AC3E}">
        <p14:creationId xmlns:p14="http://schemas.microsoft.com/office/powerpoint/2010/main" val="2851543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这样，采样深度值的分布</a:t>
                </a:r>
                <a:r>
                  <a:rPr lang="zh-CN" altLang="en-US" dirty="0">
                    <a:solidFill>
                      <a:srgbClr val="FF0000"/>
                    </a:solidFill>
                    <a:latin typeface="+mn-lt"/>
                  </a:rPr>
                  <a:t>随着</a:t>
                </a:r>
                <a14:m>
                  <m:oMath xmlns:m="http://schemas.openxmlformats.org/officeDocument/2006/math">
                    <m:r>
                      <a:rPr lang="en-US" altLang="zh-CN" i="1" dirty="0" smtClean="0">
                        <a:solidFill>
                          <a:srgbClr val="FF0000"/>
                        </a:solidFill>
                        <a:latin typeface="Cambria Math" panose="02040503050406030204" pitchFamily="18" charset="0"/>
                      </a:rPr>
                      <m:t>𝑑</m:t>
                    </m:r>
                  </m:oMath>
                </a14:m>
                <a:r>
                  <a:rPr lang="zh-CN" altLang="en-US" dirty="0">
                    <a:solidFill>
                      <a:srgbClr val="FF0000"/>
                    </a:solidFill>
                    <a:latin typeface="+mn-lt"/>
                  </a:rPr>
                  <a:t>接近</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𝑑</m:t>
                        </m:r>
                      </m:e>
                      <m:sub>
                        <m:r>
                          <a:rPr lang="en-US" altLang="zh-CN" b="0" i="1" dirty="0" smtClean="0">
                            <a:solidFill>
                              <a:srgbClr val="FF0000"/>
                            </a:solidFill>
                            <a:latin typeface="Cambria Math" panose="02040503050406030204" pitchFamily="18" charset="0"/>
                          </a:rPr>
                          <m:t>𝑚𝑎𝑥</m:t>
                        </m:r>
                      </m:sub>
                    </m:sSub>
                  </m:oMath>
                </a14:m>
                <a:r>
                  <a:rPr lang="zh-CN" altLang="en-US" dirty="0">
                    <a:solidFill>
                      <a:srgbClr val="FF0000"/>
                    </a:solidFill>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2"/>
                </p:custDataLst>
              </p:nvPr>
            </p:nvSpPr>
            <p:spPr>
              <a:xfrm>
                <a:off x="838200" y="2156514"/>
                <a:ext cx="10515600" cy="3329886"/>
              </a:xfrm>
              <a:prstGeom prst="rect">
                <a:avLst/>
              </a:prstGeom>
              <a:blipFill>
                <a:blip r:embed="rId6"/>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1684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通常采用截断符号距离函数 </a:t>
            </a:r>
            <a:r>
              <a:rPr lang="en-US" altLang="zh-CN" dirty="0">
                <a:latin typeface="+mn-lt"/>
              </a:rPr>
              <a:t>(TSDF) </a:t>
            </a:r>
            <a:r>
              <a:rPr lang="zh-CN" altLang="en-US" dirty="0">
                <a:latin typeface="+mn-lt"/>
              </a:rPr>
              <a:t>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a:t>
            </a:r>
            <a:r>
              <a:rPr lang="zh-CN" altLang="en-US" dirty="0">
                <a:solidFill>
                  <a:srgbClr val="FF0000"/>
                </a:solidFill>
                <a:latin typeface="+mn-lt"/>
              </a:rPr>
              <a:t>光度一致性滤波</a:t>
            </a:r>
            <a:r>
              <a:rPr lang="zh-CN" altLang="en-US" dirty="0">
                <a:latin typeface="+mn-lt"/>
              </a:rPr>
              <a:t>和</a:t>
            </a:r>
            <a:r>
              <a:rPr lang="zh-CN" altLang="en-US" dirty="0">
                <a:solidFill>
                  <a:srgbClr val="FF0000"/>
                </a:solidFill>
                <a:latin typeface="+mn-lt"/>
              </a:rPr>
              <a:t>几何一致性滤波</a:t>
            </a:r>
            <a:endParaRPr lang="en-US" dirty="0">
              <a:solidFill>
                <a:srgbClr val="FF0000"/>
              </a:solidFill>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200" y="3482797"/>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grpSp>
        <p:nvGrpSpPr>
          <p:cNvPr id="7" name="Group 4">
            <a:extLst>
              <a:ext uri="{FF2B5EF4-FFF2-40B4-BE49-F238E27FC236}">
                <a16:creationId xmlns:a16="http://schemas.microsoft.com/office/drawing/2014/main" id="{F19FF174-3FCA-B0EB-3031-1BE530F1AFCF}"/>
              </a:ext>
            </a:extLst>
          </p:cNvPr>
          <p:cNvGrpSpPr/>
          <p:nvPr/>
        </p:nvGrpSpPr>
        <p:grpSpPr>
          <a:xfrm>
            <a:off x="838200" y="5896226"/>
            <a:ext cx="4795175" cy="573228"/>
            <a:chOff x="514349" y="5583953"/>
            <a:chExt cx="4806749" cy="577023"/>
          </a:xfrm>
        </p:grpSpPr>
        <mc:AlternateContent xmlns:mc="http://schemas.openxmlformats.org/markup-compatibility/2006">
          <mc:Choice xmlns:a14="http://schemas.microsoft.com/office/drawing/2010/main" Requires="a14">
            <p:sp>
              <p:nvSpPr>
                <p:cNvPr id="8" name="Rectangle 2">
                  <a:extLst>
                    <a:ext uri="{FF2B5EF4-FFF2-40B4-BE49-F238E27FC236}">
                      <a16:creationId xmlns:a16="http://schemas.microsoft.com/office/drawing/2014/main" id="{757EBDF4-4CCE-CA35-A605-D28DE1B7C153}"/>
                    </a:ext>
                  </a:extLst>
                </p:cNvPr>
                <p:cNvSpPr>
                  <a:spLocks noChangeArrowheads="1"/>
                </p:cNvSpPr>
                <p:nvPr/>
              </p:nvSpPr>
              <p:spPr bwMode="gray">
                <a:xfrm>
                  <a:off x="793510" y="6006069"/>
                  <a:ext cx="4527588"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r>
                        <m:rPr>
                          <m:sty m:val="p"/>
                        </m:rPr>
                        <a:rPr lang="en-US" sz="1000" b="0" i="0" dirty="0" smtClean="0">
                          <a:latin typeface="Cambria Math" panose="02040503050406030204" pitchFamily="18" charset="0"/>
                          <a:cs typeface="Arial" panose="020B0604020202020204" pitchFamily="34" charset="0"/>
                        </a:rPr>
                        <m:t>SDF</m:t>
                      </m:r>
                      <m:d>
                        <m:dPr>
                          <m:ctrlPr>
                            <a:rPr lang="en-US" sz="1000" i="1" dirty="0" smtClean="0">
                              <a:latin typeface="Cambria Math" panose="02040503050406030204" pitchFamily="18" charset="0"/>
                              <a:cs typeface="Arial" panose="020B0604020202020204" pitchFamily="34" charset="0"/>
                            </a:rPr>
                          </m:ctrlPr>
                        </m:dPr>
                        <m:e>
                          <m:r>
                            <a:rPr lang="en-US" sz="1000" b="0" i="1" dirty="0" smtClean="0">
                              <a:latin typeface="Cambria Math" panose="02040503050406030204" pitchFamily="18" charset="0"/>
                              <a:cs typeface="Arial" panose="020B0604020202020204" pitchFamily="34" charset="0"/>
                            </a:rPr>
                            <m:t>𝑥</m:t>
                          </m:r>
                        </m:e>
                      </m:d>
                      <m:r>
                        <a:rPr lang="en-US" sz="1000" b="0" i="1" dirty="0" smtClean="0">
                          <a:latin typeface="Cambria Math" panose="02040503050406030204" pitchFamily="18" charset="0"/>
                          <a:cs typeface="Arial" panose="020B0604020202020204" pitchFamily="34" charset="0"/>
                        </a:rPr>
                        <m:t>=</m:t>
                      </m:r>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acc>
                            <m:accPr>
                              <m:chr m:val="⃗"/>
                              <m:ctrlPr>
                                <a:rPr lang="en-US" altLang="zh-CN" sz="1000" i="1" dirty="0">
                                  <a:latin typeface="Cambria Math" panose="02040503050406030204" pitchFamily="18" charset="0"/>
                                  <a:cs typeface="Arial" panose="020B0604020202020204" pitchFamily="34" charset="0"/>
                                </a:rPr>
                              </m:ctrlPr>
                            </m:accPr>
                            <m:e>
                              <m:r>
                                <a:rPr lang="en-US" altLang="zh-CN" sz="1000" i="1" dirty="0" smtClean="0">
                                  <a:latin typeface="Cambria Math" panose="02040503050406030204" pitchFamily="18" charset="0"/>
                                  <a:cs typeface="Arial" panose="020B0604020202020204" pitchFamily="34" charset="0"/>
                                </a:rPr>
                                <m:t>𝑥</m:t>
                              </m:r>
                            </m:e>
                          </m:acc>
                        </m:sub>
                      </m:sSub>
                      <m:r>
                        <a:rPr lang="en-US" sz="1000" b="0" i="1"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i="1" dirty="0">
                              <a:latin typeface="Cambria Math" panose="02040503050406030204" pitchFamily="18" charset="0"/>
                              <a:cs typeface="Arial" panose="020B0604020202020204" pitchFamily="34" charset="0"/>
                            </a:rPr>
                            <m:t>𝑠</m:t>
                          </m:r>
                        </m:sub>
                      </m:sSub>
                      <m:r>
                        <a:rPr lang="en-US" altLang="zh-CN" sz="1000" b="0" i="0"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r>
                        <a:rPr lang="zh-CN" altLang="en-US" sz="1000" i="1" dirty="0">
                          <a:latin typeface="Cambria Math" panose="02040503050406030204" pitchFamily="18" charset="0"/>
                          <a:cs typeface="Arial" panose="020B0604020202020204" pitchFamily="34" charset="0"/>
                        </a:rPr>
                        <m:t>：</m:t>
                      </m:r>
                    </m:oMath>
                  </a14:m>
                  <a:r>
                    <a:rPr lang="zh-CN" altLang="en-US" sz="1000" dirty="0">
                      <a:cs typeface="Arial" panose="020B0604020202020204" pitchFamily="34" charset="0"/>
                    </a:rPr>
                    <a:t>大于</a:t>
                  </a:r>
                  <a:r>
                    <a:rPr lang="en-US" altLang="zh-CN" sz="1000" dirty="0">
                      <a:cs typeface="Arial" panose="020B0604020202020204" pitchFamily="34" charset="0"/>
                    </a:rPr>
                    <a:t>0</a:t>
                  </a:r>
                  <a:r>
                    <a:rPr lang="zh-CN" altLang="en-US" sz="1000" dirty="0">
                      <a:cs typeface="Arial" panose="020B0604020202020204" pitchFamily="34" charset="0"/>
                    </a:rPr>
                    <a:t>，体素在真实面前面；小于</a:t>
                  </a:r>
                  <a:r>
                    <a:rPr lang="en-US" altLang="zh-CN" sz="1000" dirty="0">
                      <a:cs typeface="Arial" panose="020B0604020202020204" pitchFamily="34" charset="0"/>
                    </a:rPr>
                    <a:t>0</a:t>
                  </a:r>
                  <a:r>
                    <a:rPr lang="zh-CN" altLang="en-US" sz="1000" dirty="0">
                      <a:cs typeface="Arial" panose="020B0604020202020204" pitchFamily="34" charset="0"/>
                    </a:rPr>
                    <a:t>，体素在真实面后面</a:t>
                  </a:r>
                  <a:endParaRPr lang="en-US" sz="1000" dirty="0">
                    <a:cs typeface="Arial" panose="020B0604020202020204" pitchFamily="34" charset="0"/>
                  </a:endParaRPr>
                </a:p>
              </p:txBody>
            </p:sp>
          </mc:Choice>
          <mc:Fallback>
            <p:sp>
              <p:nvSpPr>
                <p:cNvPr id="8" name="Rectangle 2">
                  <a:extLst>
                    <a:ext uri="{FF2B5EF4-FFF2-40B4-BE49-F238E27FC236}">
                      <a16:creationId xmlns:a16="http://schemas.microsoft.com/office/drawing/2014/main" id="{757EBDF4-4CCE-CA35-A605-D28DE1B7C153}"/>
                    </a:ext>
                  </a:extLst>
                </p:cNvPr>
                <p:cNvSpPr>
                  <a:spLocks noRot="1" noChangeAspect="1" noMove="1" noResize="1" noEditPoints="1" noAdjustHandles="1" noChangeArrowheads="1" noChangeShapeType="1" noTextEdit="1"/>
                </p:cNvSpPr>
                <p:nvPr/>
              </p:nvSpPr>
              <p:spPr bwMode="gray">
                <a:xfrm>
                  <a:off x="793510" y="6006069"/>
                  <a:ext cx="4527588" cy="154907"/>
                </a:xfrm>
                <a:prstGeom prst="rect">
                  <a:avLst/>
                </a:prstGeom>
                <a:blipFill>
                  <a:blip r:embed="rId8"/>
                  <a:stretch>
                    <a:fillRect l="-945" t="-24000" r="-675" b="-56000"/>
                  </a:stretch>
                </a:blipFill>
                <a:ln w="9525">
                  <a:noFill/>
                  <a:miter lim="800000"/>
                  <a:headEnd/>
                  <a:tailEnd/>
                </a:ln>
              </p:spPr>
              <p:txBody>
                <a:bodyPr/>
                <a:lstStyle/>
                <a:p>
                  <a:r>
                    <a:rPr lang="en-US">
                      <a:noFill/>
                    </a:rPr>
                    <a:t> </a:t>
                  </a:r>
                </a:p>
              </p:txBody>
            </p:sp>
          </mc:Fallback>
        </mc:AlternateContent>
        <p:sp>
          <p:nvSpPr>
            <p:cNvPr id="9" name="Line 4">
              <a:extLst>
                <a:ext uri="{FF2B5EF4-FFF2-40B4-BE49-F238E27FC236}">
                  <a16:creationId xmlns:a16="http://schemas.microsoft.com/office/drawing/2014/main" id="{DC0BC2ED-DCA5-EBDF-B4DF-4D62C9414E42}"/>
                </a:ext>
              </a:extLst>
            </p:cNvPr>
            <p:cNvSpPr>
              <a:spLocks noChangeShapeType="1"/>
            </p:cNvSpPr>
            <p:nvPr/>
          </p:nvSpPr>
          <p:spPr bwMode="gray">
            <a:xfrm rot="16200000">
              <a:off x="249107" y="5872073"/>
              <a:ext cx="530484"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0" name="Rectangle 3">
              <a:extLst>
                <a:ext uri="{FF2B5EF4-FFF2-40B4-BE49-F238E27FC236}">
                  <a16:creationId xmlns:a16="http://schemas.microsoft.com/office/drawing/2014/main" id="{80A29B3C-5D8F-B891-C9FF-D6E475AF9183}"/>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1" name="Rectangle 5">
                  <a:extLst>
                    <a:ext uri="{FF2B5EF4-FFF2-40B4-BE49-F238E27FC236}">
                      <a16:creationId xmlns:a16="http://schemas.microsoft.com/office/drawing/2014/main" id="{508A86E2-128F-ABC5-083F-D094C44C35E7}"/>
                    </a:ext>
                  </a:extLst>
                </p:cNvPr>
                <p:cNvSpPr>
                  <a:spLocks noChangeArrowheads="1"/>
                </p:cNvSpPr>
                <p:nvPr/>
              </p:nvSpPr>
              <p:spPr bwMode="gray">
                <a:xfrm>
                  <a:off x="793509" y="5795396"/>
                  <a:ext cx="777405"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b="0" i="1" dirty="0" smtClean="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oMath>
                  </a14:m>
                  <a:r>
                    <a:rPr lang="zh-CN" altLang="en-US" sz="1000" dirty="0">
                      <a:cs typeface="Arial" panose="020B0604020202020204" pitchFamily="34" charset="0"/>
                    </a:rPr>
                    <a:t>：估计深度</a:t>
                  </a:r>
                  <a:endParaRPr lang="en-US" altLang="zh-CN" sz="1000" dirty="0">
                    <a:cs typeface="Arial" panose="020B0604020202020204" pitchFamily="34" charset="0"/>
                  </a:endParaRPr>
                </a:p>
              </p:txBody>
            </p:sp>
          </mc:Choice>
          <mc:Fallback xmlns="">
            <p:sp>
              <p:nvSpPr>
                <p:cNvPr id="11" name="Rectangle 5">
                  <a:extLst>
                    <a:ext uri="{FF2B5EF4-FFF2-40B4-BE49-F238E27FC236}">
                      <a16:creationId xmlns:a16="http://schemas.microsoft.com/office/drawing/2014/main" id="{508A86E2-128F-ABC5-083F-D094C44C35E7}"/>
                    </a:ext>
                  </a:extLst>
                </p:cNvPr>
                <p:cNvSpPr>
                  <a:spLocks noRot="1" noChangeAspect="1" noMove="1" noResize="1" noEditPoints="1" noAdjustHandles="1" noChangeArrowheads="1" noChangeShapeType="1" noTextEdit="1"/>
                </p:cNvSpPr>
                <p:nvPr/>
              </p:nvSpPr>
              <p:spPr bwMode="gray">
                <a:xfrm>
                  <a:off x="793509" y="5795396"/>
                  <a:ext cx="777405" cy="154907"/>
                </a:xfrm>
                <a:prstGeom prst="rect">
                  <a:avLst/>
                </a:prstGeom>
                <a:blipFill>
                  <a:blip r:embed="rId9"/>
                  <a:stretch>
                    <a:fillRect l="-6299" t="-24000" r="-10236" b="-56000"/>
                  </a:stretch>
                </a:blipFill>
                <a:ln w="9525">
                  <a:noFill/>
                  <a:miter lim="800000"/>
                  <a:headEnd/>
                  <a:tailEnd/>
                </a:ln>
              </p:spPr>
              <p:txBody>
                <a:bodyPr/>
                <a:lstStyle/>
                <a:p>
                  <a:r>
                    <a:rPr lang="en-US">
                      <a:noFill/>
                    </a:rPr>
                    <a:t> </a:t>
                  </a:r>
                </a:p>
              </p:txBody>
            </p:sp>
          </mc:Fallback>
        </mc:AlternateContent>
        <p:sp>
          <p:nvSpPr>
            <p:cNvPr id="12" name="Rectangle 6">
              <a:extLst>
                <a:ext uri="{FF2B5EF4-FFF2-40B4-BE49-F238E27FC236}">
                  <a16:creationId xmlns:a16="http://schemas.microsoft.com/office/drawing/2014/main" id="{B3B6ECE0-553A-9CED-104C-08ACF8B7ACC7}"/>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Rectangle 7">
                  <a:extLst>
                    <a:ext uri="{FF2B5EF4-FFF2-40B4-BE49-F238E27FC236}">
                      <a16:creationId xmlns:a16="http://schemas.microsoft.com/office/drawing/2014/main" id="{A185FE09-88E3-28F2-9691-88E2F38545AF}"/>
                    </a:ext>
                  </a:extLst>
                </p:cNvPr>
                <p:cNvSpPr>
                  <a:spLocks noChangeArrowheads="1"/>
                </p:cNvSpPr>
                <p:nvPr/>
              </p:nvSpPr>
              <p:spPr bwMode="gray">
                <a:xfrm>
                  <a:off x="793509" y="5583953"/>
                  <a:ext cx="768920"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sz="1000" i="1" dirty="0" smtClean="0">
                              <a:latin typeface="Cambria Math" panose="02040503050406030204" pitchFamily="18" charset="0"/>
                              <a:cs typeface="Arial" panose="020B0604020202020204" pitchFamily="34" charset="0"/>
                            </a:rPr>
                          </m:ctrlPr>
                        </m:sSubPr>
                        <m:e>
                          <m:r>
                            <a:rPr lang="en-US" sz="1000" b="0" i="1" dirty="0" smtClean="0">
                              <a:latin typeface="Cambria Math" panose="02040503050406030204" pitchFamily="18" charset="0"/>
                              <a:cs typeface="Arial" panose="020B0604020202020204" pitchFamily="34" charset="0"/>
                            </a:rPr>
                            <m:t>𝑑</m:t>
                          </m:r>
                        </m:e>
                        <m:sub>
                          <m:r>
                            <a:rPr lang="en-US" sz="1000" b="0" i="1" dirty="0" smtClean="0">
                              <a:latin typeface="Cambria Math" panose="02040503050406030204" pitchFamily="18" charset="0"/>
                              <a:cs typeface="Arial" panose="020B0604020202020204" pitchFamily="34" charset="0"/>
                            </a:rPr>
                            <m:t>𝑠</m:t>
                          </m:r>
                        </m:sub>
                      </m:sSub>
                    </m:oMath>
                  </a14:m>
                  <a:r>
                    <a:rPr lang="zh-CN" altLang="en-US" sz="1000" dirty="0">
                      <a:cs typeface="Arial" panose="020B0604020202020204" pitchFamily="34" charset="0"/>
                    </a:rPr>
                    <a:t>：真实深度</a:t>
                  </a:r>
                  <a:endParaRPr lang="en-US" sz="1000" dirty="0">
                    <a:cs typeface="Arial" panose="020B0604020202020204" pitchFamily="34" charset="0"/>
                  </a:endParaRPr>
                </a:p>
              </p:txBody>
            </p:sp>
          </mc:Choice>
          <mc:Fallback xmlns="">
            <p:sp>
              <p:nvSpPr>
                <p:cNvPr id="13" name="Rectangle 7">
                  <a:extLst>
                    <a:ext uri="{FF2B5EF4-FFF2-40B4-BE49-F238E27FC236}">
                      <a16:creationId xmlns:a16="http://schemas.microsoft.com/office/drawing/2014/main" id="{A185FE09-88E3-28F2-9691-88E2F38545AF}"/>
                    </a:ext>
                  </a:extLst>
                </p:cNvPr>
                <p:cNvSpPr>
                  <a:spLocks noRot="1" noChangeAspect="1" noMove="1" noResize="1" noEditPoints="1" noAdjustHandles="1" noChangeArrowheads="1" noChangeShapeType="1" noTextEdit="1"/>
                </p:cNvSpPr>
                <p:nvPr/>
              </p:nvSpPr>
              <p:spPr bwMode="gray">
                <a:xfrm>
                  <a:off x="793509" y="5583953"/>
                  <a:ext cx="768920" cy="154907"/>
                </a:xfrm>
                <a:prstGeom prst="rect">
                  <a:avLst/>
                </a:prstGeom>
                <a:blipFill>
                  <a:blip r:embed="rId10"/>
                  <a:stretch>
                    <a:fillRect l="-6349" t="-20000" r="-9524" b="-56000"/>
                  </a:stretch>
                </a:blipFill>
                <a:ln w="9525">
                  <a:noFill/>
                  <a:miter lim="800000"/>
                  <a:headEnd/>
                  <a:tailEnd/>
                </a:ln>
              </p:spPr>
              <p:txBody>
                <a:bodyPr/>
                <a:lstStyle/>
                <a:p>
                  <a:r>
                    <a:rPr lang="en-US">
                      <a:noFill/>
                    </a:rPr>
                    <a:t> </a:t>
                  </a:r>
                </a:p>
              </p:txBody>
            </p:sp>
          </mc:Fallback>
        </mc:AlternateContent>
        <p:sp>
          <p:nvSpPr>
            <p:cNvPr id="14" name="Rectangle 8">
              <a:extLst>
                <a:ext uri="{FF2B5EF4-FFF2-40B4-BE49-F238E27FC236}">
                  <a16:creationId xmlns:a16="http://schemas.microsoft.com/office/drawing/2014/main" id="{2C780741-FEA3-7999-0883-F8E3FABF3B2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grpSp>
        <p:nvGrpSpPr>
          <p:cNvPr id="15" name="Group 3">
            <a:extLst>
              <a:ext uri="{FF2B5EF4-FFF2-40B4-BE49-F238E27FC236}">
                <a16:creationId xmlns:a16="http://schemas.microsoft.com/office/drawing/2014/main" id="{599BF0DC-8F71-B792-697F-D3C5167BF032}"/>
              </a:ext>
            </a:extLst>
          </p:cNvPr>
          <p:cNvGrpSpPr/>
          <p:nvPr/>
        </p:nvGrpSpPr>
        <p:grpSpPr>
          <a:xfrm>
            <a:off x="6380316" y="5896580"/>
            <a:ext cx="3612734" cy="153888"/>
            <a:chOff x="514349" y="6004869"/>
            <a:chExt cx="3621456" cy="157299"/>
          </a:xfrm>
        </p:grpSpPr>
        <p:sp>
          <p:nvSpPr>
            <p:cNvPr id="16" name="Rectangle 2">
              <a:extLst>
                <a:ext uri="{FF2B5EF4-FFF2-40B4-BE49-F238E27FC236}">
                  <a16:creationId xmlns:a16="http://schemas.microsoft.com/office/drawing/2014/main" id="{745154AE-D2D9-141F-3729-0BE4672C3A04}"/>
                </a:ext>
              </a:extLst>
            </p:cNvPr>
            <p:cNvSpPr>
              <a:spLocks noChangeArrowheads="1"/>
            </p:cNvSpPr>
            <p:nvPr/>
          </p:nvSpPr>
          <p:spPr bwMode="gray">
            <a:xfrm>
              <a:off x="793510" y="6004869"/>
              <a:ext cx="3342295" cy="157299"/>
            </a:xfrm>
            <a:prstGeom prst="rect">
              <a:avLst/>
            </a:prstGeom>
            <a:noFill/>
            <a:ln w="9525">
              <a:noFill/>
              <a:miter lim="800000"/>
              <a:headEnd/>
              <a:tailEnd/>
            </a:ln>
          </p:spPr>
          <p:txBody>
            <a:bodyPr wrap="none" lIns="0" tIns="0" rIns="0" bIns="0" anchor="ctr">
              <a:spAutoFit/>
            </a:bodyPr>
            <a:lstStyle/>
            <a:p>
              <a:pPr defTabSz="762000" eaLnBrk="0" hangingPunct="0"/>
              <a:r>
                <a:rPr lang="zh-CN" altLang="en-US" sz="1000" dirty="0">
                  <a:cs typeface="Arial" panose="020B0604020202020204" pitchFamily="34" charset="0"/>
                </a:rPr>
                <a:t>截断：只关注真实面前后一段距离阈值范围内与体素的关系</a:t>
              </a:r>
              <a:endParaRPr lang="en-US" sz="1000" dirty="0">
                <a:cs typeface="Arial" panose="020B0604020202020204" pitchFamily="34" charset="0"/>
              </a:endParaRPr>
            </a:p>
          </p:txBody>
        </p:sp>
        <p:sp>
          <p:nvSpPr>
            <p:cNvPr id="17" name="Line 4">
              <a:extLst>
                <a:ext uri="{FF2B5EF4-FFF2-40B4-BE49-F238E27FC236}">
                  <a16:creationId xmlns:a16="http://schemas.microsoft.com/office/drawing/2014/main" id="{9EB747B5-E44B-BFA1-6434-9D8A3B77AE3C}"/>
                </a:ext>
              </a:extLst>
            </p:cNvPr>
            <p:cNvSpPr>
              <a:spLocks noChangeShapeType="1"/>
            </p:cNvSpPr>
            <p:nvPr/>
          </p:nvSpPr>
          <p:spPr bwMode="gray">
            <a:xfrm rot="16200000">
              <a:off x="460551" y="6083517"/>
              <a:ext cx="107596"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8" name="Rectangle 3">
              <a:extLst>
                <a:ext uri="{FF2B5EF4-FFF2-40B4-BE49-F238E27FC236}">
                  <a16:creationId xmlns:a16="http://schemas.microsoft.com/office/drawing/2014/main" id="{9DCD454A-7CEA-C098-66F3-C218FD3CA867}"/>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4B046C58-42E8-9F61-7F0E-9FE1D8E70B10}"/>
                  </a:ext>
                </a:extLst>
              </p:cNvPr>
              <p:cNvSpPr txBox="1"/>
              <p:nvPr/>
            </p:nvSpPr>
            <p:spPr>
              <a:xfrm>
                <a:off x="6380316" y="6072207"/>
                <a:ext cx="2311160" cy="7857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00" i="0" smtClean="0">
                          <a:latin typeface="Cambria Math" panose="02040503050406030204" pitchFamily="18" charset="0"/>
                        </a:rPr>
                        <m:t>TSDF</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𝑥</m:t>
                          </m:r>
                        </m:e>
                      </m:d>
                      <m:r>
                        <a:rPr lang="en-US" sz="1000" i="1" smtClean="0">
                          <a:latin typeface="Cambria Math" panose="02040503050406030204" pitchFamily="18" charset="0"/>
                        </a:rPr>
                        <m:t>=</m:t>
                      </m:r>
                      <m:d>
                        <m:dPr>
                          <m:begChr m:val="{"/>
                          <m:endChr m:val=""/>
                          <m:ctrlPr>
                            <a:rPr lang="en-US" sz="1000" i="1" smtClean="0">
                              <a:latin typeface="Cambria Math" panose="02040503050406030204" pitchFamily="18" charset="0"/>
                            </a:rPr>
                          </m:ctrlPr>
                        </m:dPr>
                        <m:e>
                          <m:eqArr>
                            <m:eqArrPr>
                              <m:ctrlPr>
                                <a:rPr lang="en-US" sz="1000" i="1" smtClean="0">
                                  <a:latin typeface="Cambria Math" panose="02040503050406030204" pitchFamily="18" charset="0"/>
                                </a:rPr>
                              </m:ctrlPr>
                            </m:eqArrPr>
                            <m:e>
                              <m:r>
                                <a:rPr lang="en-US" altLang="zh-CN" sz="1000" i="1">
                                  <a:latin typeface="Cambria Math" panose="02040503050406030204" pitchFamily="18" charset="0"/>
                                </a:rPr>
                                <m:t>1</m:t>
                              </m:r>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𝛿</m:t>
                              </m:r>
                            </m:e>
                            <m:e>
                              <m:r>
                                <a:rPr lang="en-US" sz="1000" i="1" smtClean="0">
                                  <a:latin typeface="Cambria Math" panose="02040503050406030204" pitchFamily="18" charset="0"/>
                                </a:rPr>
                                <m:t>&amp;</m:t>
                              </m:r>
                              <m:f>
                                <m:fPr>
                                  <m:ctrlPr>
                                    <a:rPr lang="en-US" altLang="zh-CN" sz="1000" i="1">
                                      <a:latin typeface="Cambria Math" panose="02040503050406030204" pitchFamily="18" charset="0"/>
                                    </a:rPr>
                                  </m:ctrlPr>
                                </m:fPr>
                                <m:num>
                                  <m:r>
                                    <m:rPr>
                                      <m:sty m:val="p"/>
                                    </m:rPr>
                                    <a:rPr lang="en-US" altLang="zh-CN" sz="1000" i="0">
                                      <a:latin typeface="Cambria Math" panose="02040503050406030204" pitchFamily="18" charset="0"/>
                                    </a:rPr>
                                    <m:t>SDF</m:t>
                                  </m:r>
                                  <m:d>
                                    <m:dPr>
                                      <m:ctrlPr>
                                        <a:rPr lang="en-US" altLang="zh-CN" sz="1000" i="1">
                                          <a:latin typeface="Cambria Math" panose="02040503050406030204" pitchFamily="18" charset="0"/>
                                        </a:rPr>
                                      </m:ctrlPr>
                                    </m:dPr>
                                    <m:e>
                                      <m:r>
                                        <a:rPr lang="en-US" altLang="zh-CN" sz="1000" b="0" i="1">
                                          <a:latin typeface="Cambria Math" panose="02040503050406030204" pitchFamily="18" charset="0"/>
                                        </a:rPr>
                                        <m:t>𝑥</m:t>
                                      </m:r>
                                    </m:e>
                                  </m:d>
                                </m:num>
                                <m:den>
                                  <m:r>
                                    <a:rPr lang="en-US" altLang="zh-CN" sz="1000" i="1">
                                      <a:latin typeface="Cambria Math" panose="02040503050406030204" pitchFamily="18" charset="0"/>
                                      <a:ea typeface="Cambria Math" panose="02040503050406030204" pitchFamily="18" charset="0"/>
                                    </a:rPr>
                                    <m:t>𝛿</m:t>
                                  </m:r>
                                </m:den>
                              </m:f>
                              <m:r>
                                <a:rPr lang="en-US" sz="1000" i="1" smtClean="0">
                                  <a:latin typeface="Cambria Math" panose="02040503050406030204" pitchFamily="18" charset="0"/>
                                </a:rPr>
                                <m:t>,</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ea typeface="Cambria Math" panose="02040503050406030204" pitchFamily="18" charset="0"/>
                                </a:rPr>
                                <m:t>𝛿</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
                              <m:r>
                                <a:rPr lang="en-US" altLang="zh-CN" sz="1000" i="1">
                                  <a:latin typeface="Cambria Math" panose="02040503050406030204" pitchFamily="18" charset="0"/>
                                </a:rPr>
                                <m:t>−1,</m:t>
                              </m:r>
                              <m:r>
                                <m:rPr>
                                  <m:sty m:val="p"/>
                                </m:rPr>
                                <a:rPr lang="en-US" altLang="zh-CN" sz="1000" i="0">
                                  <a:latin typeface="Cambria Math" panose="02040503050406030204" pitchFamily="18" charset="0"/>
                                </a:rPr>
                                <m:t>if</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qArr>
                        </m:e>
                      </m:d>
                    </m:oMath>
                  </m:oMathPara>
                </a14:m>
                <a:endParaRPr lang="en-US" sz="1000" dirty="0"/>
              </a:p>
            </p:txBody>
          </p:sp>
        </mc:Choice>
        <mc:Fallback>
          <p:sp>
            <p:nvSpPr>
              <p:cNvPr id="20" name="文本框 19">
                <a:extLst>
                  <a:ext uri="{FF2B5EF4-FFF2-40B4-BE49-F238E27FC236}">
                    <a16:creationId xmlns:a16="http://schemas.microsoft.com/office/drawing/2014/main" id="{4B046C58-42E8-9F61-7F0E-9FE1D8E70B10}"/>
                  </a:ext>
                </a:extLst>
              </p:cNvPr>
              <p:cNvSpPr txBox="1">
                <a:spLocks noRot="1" noChangeAspect="1" noMove="1" noResize="1" noEditPoints="1" noAdjustHandles="1" noChangeArrowheads="1" noChangeShapeType="1" noTextEdit="1"/>
              </p:cNvSpPr>
              <p:nvPr/>
            </p:nvSpPr>
            <p:spPr>
              <a:xfrm>
                <a:off x="6380316" y="6072207"/>
                <a:ext cx="2311160" cy="78579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4802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107753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Fusion—TSDF</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7419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想要对于多个不同帧的同一个体素观测进行更新，首先要定义体素的概率</a:t>
            </a:r>
            <a:endParaRPr lang="en-US" altLang="zh-CN" dirty="0">
              <a:latin typeface="+mn-lt"/>
            </a:endParaRPr>
          </a:p>
          <a:p>
            <a:pPr lvl="1"/>
            <a:r>
              <a:rPr lang="zh-CN" altLang="en-US" dirty="0">
                <a:latin typeface="+mn-lt"/>
              </a:rPr>
              <a:t>考虑到一个显然的事实，对于一个深度传感器来说，测量数据的方差与角度有关</a:t>
            </a:r>
            <a:endParaRPr lang="en-US" dirty="0">
              <a:solidFill>
                <a:srgbClr val="FF0000"/>
              </a:solidFill>
              <a:latin typeface="+mn-lt"/>
            </a:endParaRPr>
          </a:p>
        </p:txBody>
      </p:sp>
      <p:pic>
        <p:nvPicPr>
          <p:cNvPr id="19" name="Picture 2">
            <a:extLst>
              <a:ext uri="{FF2B5EF4-FFF2-40B4-BE49-F238E27FC236}">
                <a16:creationId xmlns:a16="http://schemas.microsoft.com/office/drawing/2014/main" id="{707ACFD7-8CEA-D111-1E6C-72D4223E45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2" t="4798" r="1198" b="5146"/>
          <a:stretch/>
        </p:blipFill>
        <p:spPr bwMode="auto">
          <a:xfrm>
            <a:off x="838199" y="2668716"/>
            <a:ext cx="3690670" cy="1632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ee4pContent1">
                <a:extLst>
                  <a:ext uri="{FF2B5EF4-FFF2-40B4-BE49-F238E27FC236}">
                    <a16:creationId xmlns:a16="http://schemas.microsoft.com/office/drawing/2014/main" id="{05A5E390-EFD8-D4DE-EB7B-32F842428A3F}"/>
                  </a:ext>
                </a:extLst>
              </p:cNvPr>
              <p:cNvSpPr txBox="1">
                <a:spLocks/>
              </p:cNvSpPr>
              <p:nvPr>
                <p:custDataLst>
                  <p:tags r:id="rId3"/>
                </p:custDataLst>
              </p:nvPr>
            </p:nvSpPr>
            <p:spPr>
              <a:xfrm>
                <a:off x="838199" y="4566279"/>
                <a:ext cx="369067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则可以想到一种基本的权重定义如下：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𝑝</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ea typeface="Cambria Math" panose="02040503050406030204" pitchFamily="18" charset="0"/>
                                </a:rPr>
                                <m:t>𝜃</m:t>
                              </m:r>
                            </m:e>
                          </m:func>
                        </m:num>
                        <m:den>
                          <m:r>
                            <m:rPr>
                              <m:sty m:val="p"/>
                            </m:rPr>
                            <a:rPr lang="en-US" b="0" i="0" smtClean="0">
                              <a:solidFill>
                                <a:schemeClr val="tx1"/>
                              </a:solidFill>
                              <a:latin typeface="Cambria Math" panose="02040503050406030204" pitchFamily="18" charset="0"/>
                            </a:rPr>
                            <m:t>distance</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𝑣</m:t>
                              </m:r>
                            </m:e>
                          </m:d>
                        </m:den>
                      </m:f>
                    </m:oMath>
                  </m:oMathPara>
                </a14:m>
                <a:endParaRPr lang="en-US" dirty="0">
                  <a:solidFill>
                    <a:srgbClr val="FF0000"/>
                  </a:solidFill>
                  <a:latin typeface="+mn-lt"/>
                </a:endParaRPr>
              </a:p>
              <a:p>
                <a:pPr marL="0" lvl="1" indent="0">
                  <a:buNone/>
                </a:pPr>
                <a:r>
                  <a:rPr lang="zh-CN" altLang="en-US" dirty="0">
                    <a:latin typeface="+mn-lt"/>
                  </a:rPr>
                  <a:t>其中</a:t>
                </a:r>
                <a14:m>
                  <m:oMath xmlns:m="http://schemas.openxmlformats.org/officeDocument/2006/math">
                    <m:r>
                      <m:rPr>
                        <m:sty m:val="p"/>
                      </m:rPr>
                      <a:rPr lang="en-US" altLang="zh-CN" b="0" i="0" smtClean="0">
                        <a:solidFill>
                          <a:schemeClr val="tx1"/>
                        </a:solidFill>
                        <a:latin typeface="Cambria Math" panose="02040503050406030204" pitchFamily="18" charset="0"/>
                      </a:rPr>
                      <m:t>distance</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𝑣</m:t>
                        </m:r>
                      </m:e>
                    </m:d>
                    <m:r>
                      <a:rPr lang="en-US" altLang="zh-CN" b="0" i="1" smtClean="0">
                        <a:solidFill>
                          <a:schemeClr val="tx1"/>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𝑣</m:t>
                        </m:r>
                      </m:sub>
                    </m:sSub>
                  </m:oMath>
                </a14:m>
                <a:endParaRPr lang="en-US" dirty="0">
                  <a:solidFill>
                    <a:srgbClr val="FF0000"/>
                  </a:solidFill>
                  <a:latin typeface="+mn-lt"/>
                </a:endParaRPr>
              </a:p>
            </p:txBody>
          </p:sp>
        </mc:Choice>
        <mc:Fallback xmlns="">
          <p:sp>
            <p:nvSpPr>
              <p:cNvPr id="21" name="ee4pContent1">
                <a:extLst>
                  <a:ext uri="{FF2B5EF4-FFF2-40B4-BE49-F238E27FC236}">
                    <a16:creationId xmlns:a16="http://schemas.microsoft.com/office/drawing/2014/main" id="{05A5E390-EFD8-D4DE-EB7B-32F842428A3F}"/>
                  </a:ext>
                </a:extLst>
              </p:cNvPr>
              <p:cNvSpPr txBox="1">
                <a:spLocks noRot="1" noChangeAspect="1" noMove="1" noResize="1" noEditPoints="1" noAdjustHandles="1" noChangeArrowheads="1" noChangeShapeType="1" noTextEdit="1"/>
              </p:cNvSpPr>
              <p:nvPr>
                <p:custDataLst>
                  <p:tags r:id="rId9"/>
                </p:custDataLst>
              </p:nvPr>
            </p:nvSpPr>
            <p:spPr>
              <a:xfrm>
                <a:off x="838199" y="4566279"/>
                <a:ext cx="3690670" cy="1325563"/>
              </a:xfrm>
              <a:prstGeom prst="rect">
                <a:avLst/>
              </a:prstGeom>
              <a:blipFill>
                <a:blip r:embed="rId10"/>
                <a:stretch>
                  <a:fillRect l="-658" r="-4770"/>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5F6219A0-AC33-3A72-5D33-2AA9C3B4BEEB}"/>
                  </a:ext>
                </a:extLst>
              </p:cNvPr>
              <p:cNvSpPr txBox="1">
                <a:spLocks/>
              </p:cNvSpPr>
              <p:nvPr>
                <p:custDataLst>
                  <p:tags r:id="rId4"/>
                </p:custDataLst>
              </p:nvPr>
            </p:nvSpPr>
            <p:spPr>
              <a:xfrm>
                <a:off x="4753155" y="2668716"/>
                <a:ext cx="6600643" cy="32231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对于同一个体素多次不同观测，采用如下方式更新：</a:t>
                </a:r>
                <a:endParaRPr lang="en-US" altLang="zh-CN" dirty="0">
                  <a:latin typeface="+mn-lt"/>
                </a:endParaRPr>
              </a:p>
              <a:p>
                <a:pPr marL="342900" lvl="1" indent="-342900">
                  <a:buFont typeface="+mj-lt"/>
                  <a:buAutoNum type="arabicPeriod"/>
                </a:pPr>
                <a:r>
                  <a:rPr lang="zh-CN" altLang="en-US" dirty="0">
                    <a:latin typeface="+mn-lt"/>
                  </a:rPr>
                  <a:t>初始化：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0</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r>
                                <a:rPr lang="en-US" altLang="zh-CN" sz="1400" b="0" i="0" smtClean="0">
                                  <a:latin typeface="Cambria Math" panose="02040503050406030204" pitchFamily="18" charset="0"/>
                                </a:rPr>
                                <m:t>0</m:t>
                              </m:r>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=0</m:t>
                              </m:r>
                            </m:e>
                          </m:eqArr>
                        </m:e>
                      </m:d>
                    </m:oMath>
                  </m:oMathPara>
                </a14:m>
                <a:endParaRPr lang="en-US" altLang="zh-CN" sz="1400" dirty="0">
                  <a:latin typeface="+mn-lt"/>
                </a:endParaRPr>
              </a:p>
              <a:p>
                <a:pPr marL="342900" lvl="1" indent="-342900">
                  <a:buFont typeface="+mj-lt"/>
                  <a:buAutoNum type="arabicPeriod" startAt="2"/>
                </a:pPr>
                <a:r>
                  <a:rPr lang="zh-CN" altLang="en-US" dirty="0">
                    <a:latin typeface="+mn-lt"/>
                  </a:rPr>
                  <a:t>更新</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和</a:t>
                </a:r>
                <a14:m>
                  <m:oMath xmlns:m="http://schemas.openxmlformats.org/officeDocument/2006/math">
                    <m:r>
                      <a:rPr lang="en-US" altLang="zh-CN" i="1">
                        <a:latin typeface="Cambria Math" panose="02040503050406030204" pitchFamily="18" charset="0"/>
                      </a:rPr>
                      <m:t>𝑊</m:t>
                    </m:r>
                  </m:oMath>
                </a14:m>
                <a:r>
                  <a:rPr lang="zh-CN" altLang="en-US" dirty="0">
                    <a:latin typeface="+mn-lt"/>
                  </a:rPr>
                  <a:t>的值：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𝑖</m:t>
                                  </m:r>
                                </m:sub>
                              </m:sSub>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sSub>
                                    <m:sSubPr>
                                      <m:ctrlPr>
                                        <a:rPr lang="en-US" altLang="zh-CN" sz="1400" i="1">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den>
                              </m:f>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𝒙</m:t>
                                  </m:r>
                                </m:e>
                              </m:d>
                            </m:e>
                          </m:eqArr>
                        </m:e>
                      </m:d>
                    </m:oMath>
                  </m:oMathPara>
                </a14:m>
                <a:endParaRPr lang="en-US" altLang="zh-CN" sz="1400" dirty="0">
                  <a:latin typeface="+mn-lt"/>
                </a:endParaRPr>
              </a:p>
              <a:p>
                <a:pPr marL="0" lvl="1" indent="0">
                  <a:buNone/>
                </a:pPr>
                <a:r>
                  <a:rPr lang="zh-CN" altLang="en-US" dirty="0">
                    <a:latin typeface="+mn-lt"/>
                  </a:rPr>
                  <a:t>其中 </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𝑤</m:t>
                    </m:r>
                  </m:oMath>
                </a14:m>
                <a:r>
                  <a:rPr lang="en-US" altLang="zh-CN" dirty="0">
                    <a:latin typeface="+mn-lt"/>
                  </a:rPr>
                  <a:t> </a:t>
                </a:r>
                <a:r>
                  <a:rPr lang="zh-CN" altLang="en-US" dirty="0">
                    <a:latin typeface="+mn-lt"/>
                  </a:rPr>
                  <a:t>表示更新之前的观测值（对于相机视野外的情况 </a:t>
                </a:r>
                <a14:m>
                  <m:oMath xmlns:m="http://schemas.openxmlformats.org/officeDocument/2006/math">
                    <m:r>
                      <a:rPr lang="en-US" altLang="zh-CN" i="1">
                        <a:latin typeface="Cambria Math" panose="02040503050406030204" pitchFamily="18" charset="0"/>
                      </a:rPr>
                      <m:t>𝑤</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latin typeface="+mn-lt"/>
                  </a:rPr>
                  <a:t>对于视野内的情况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=1</m:t>
                    </m:r>
                  </m:oMath>
                </a14:m>
                <a:r>
                  <a:rPr lang="zh-CN" altLang="en-US" dirty="0">
                    <a:latin typeface="+mn-lt"/>
                  </a:rPr>
                  <a:t>），</a:t>
                </a:r>
                <a14:m>
                  <m:oMath xmlns:m="http://schemas.openxmlformats.org/officeDocument/2006/math">
                    <m:r>
                      <m:rPr>
                        <m:sty m:val="p"/>
                      </m:rPr>
                      <a:rPr lang="en-US" altLang="zh-CN">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𝑊</m:t>
                    </m:r>
                  </m:oMath>
                </a14:m>
                <a:r>
                  <a:rPr lang="zh-CN" altLang="en-US" dirty="0">
                    <a:latin typeface="+mn-lt"/>
                  </a:rPr>
                  <a:t> 表示更新之后的值</a:t>
                </a:r>
                <a:endParaRPr lang="en-US" altLang="zh-CN" dirty="0">
                  <a:latin typeface="+mn-lt"/>
                </a:endParaRPr>
              </a:p>
              <a:p>
                <a:pPr lvl="1"/>
                <a:r>
                  <a:rPr lang="zh-CN" altLang="en-US" dirty="0">
                    <a:latin typeface="+mn-lt"/>
                  </a:rPr>
                  <a:t>反复执行上述操作即可将新的帧融合到之前的帧上</a:t>
                </a:r>
                <a:endParaRPr lang="en-US" dirty="0">
                  <a:latin typeface="+mn-lt"/>
                </a:endParaRPr>
              </a:p>
            </p:txBody>
          </p:sp>
        </mc:Choice>
        <mc:Fallback>
          <p:sp>
            <p:nvSpPr>
              <p:cNvPr id="22" name="ee4pContent1">
                <a:extLst>
                  <a:ext uri="{FF2B5EF4-FFF2-40B4-BE49-F238E27FC236}">
                    <a16:creationId xmlns:a16="http://schemas.microsoft.com/office/drawing/2014/main" id="{5F6219A0-AC33-3A72-5D33-2AA9C3B4BEEB}"/>
                  </a:ext>
                </a:extLst>
              </p:cNvPr>
              <p:cNvSpPr txBox="1">
                <a:spLocks noRot="1" noChangeAspect="1" noMove="1" noResize="1" noEditPoints="1" noAdjustHandles="1" noChangeArrowheads="1" noChangeShapeType="1" noTextEdit="1"/>
              </p:cNvSpPr>
              <p:nvPr>
                <p:custDataLst>
                  <p:tags r:id="rId4"/>
                </p:custDataLst>
              </p:nvPr>
            </p:nvSpPr>
            <p:spPr>
              <a:xfrm>
                <a:off x="4753155" y="2668716"/>
                <a:ext cx="6600643" cy="3223126"/>
              </a:xfrm>
              <a:prstGeom prst="rect">
                <a:avLst/>
              </a:prstGeom>
              <a:blipFill>
                <a:blip r:embed="rId11"/>
                <a:stretch>
                  <a:fillRect l="-461" t="-12994" b="-188"/>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01617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97219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b="1" i="1" dirty="0" smtClean="0">
                        <a:latin typeface="Cambria Math" panose="02040503050406030204" pitchFamily="18" charset="0"/>
                      </a:rPr>
                      <m:t>𝒑</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b="1" i="1" dirty="0">
                            <a:latin typeface="Cambria Math" panose="02040503050406030204" pitchFamily="18" charset="0"/>
                          </a:rPr>
                          <m:t>𝒑</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b="1" i="1" dirty="0">
                                  <a:latin typeface="Cambria Math" panose="02040503050406030204" pitchFamily="18" charset="0"/>
                                </a:rPr>
                                <m:t>𝒑</m:t>
                              </m:r>
                              <m:r>
                                <a:rPr lang="en-US" altLang="zh-CN" sz="1400" b="0" i="1" dirty="0" smtClean="0">
                                  <a:latin typeface="Cambria Math" panose="02040503050406030204" pitchFamily="18" charset="0"/>
                                </a:rPr>
                                <m:t>−</m:t>
                              </m:r>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b="1" i="1" dirty="0">
                                      <a:latin typeface="Cambria Math" panose="02040503050406030204" pitchFamily="18" charset="0"/>
                                    </a:rPr>
                                    <m:t>𝒑</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b="1" i="1">
                                  <a:latin typeface="Cambria Math" panose="02040503050406030204" pitchFamily="18" charset="0"/>
                                </a:rPr>
                              </m:ctrlPr>
                            </m:dPr>
                            <m:e>
                              <m:r>
                                <a:rPr lang="zh-CN" altLang="en-US" sz="1400" b="1" i="1" dirty="0">
                                  <a:latin typeface="Cambria Math" panose="02040503050406030204" pitchFamily="18" charset="0"/>
                                </a:rPr>
                                <m:t>𝒑</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b="1" i="1" smtClean="0">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b="1" i="1" smtClean="0">
                              <a:latin typeface="Cambria Math" panose="02040503050406030204" pitchFamily="18" charset="0"/>
                            </a:rPr>
                          </m:ctrlPr>
                        </m:dPr>
                        <m:e>
                          <m:r>
                            <a:rPr lang="zh-CN" altLang="en-US" sz="1400" b="1" i="1" dirty="0">
                              <a:latin typeface="Cambria Math" panose="02040503050406030204" pitchFamily="18" charset="0"/>
                            </a:rPr>
                            <m:t>𝒑</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b="1" i="1">
                            <a:latin typeface="Cambria Math" panose="02040503050406030204" pitchFamily="18" charset="0"/>
                          </a:rPr>
                        </m:ctrlPr>
                      </m:dPr>
                      <m:e>
                        <m:r>
                          <a:rPr lang="zh-CN" altLang="en-US" b="1" i="1" dirty="0">
                            <a:latin typeface="Cambria Math" panose="02040503050406030204" pitchFamily="18" charset="0"/>
                          </a:rPr>
                          <m:t>𝒑</m:t>
                        </m:r>
                      </m:e>
                    </m:d>
                  </m:oMath>
                </a14:m>
                <a:r>
                  <a:rPr lang="zh-CN" altLang="en-US" dirty="0">
                    <a:latin typeface="+mn-lt"/>
                  </a:rPr>
                  <a:t>过滤掉小于阈值的离群值</a:t>
                </a:r>
                <a:endParaRPr lang="en-US" altLang="zh-CN" dirty="0">
                  <a:latin typeface="+mn-lt"/>
                </a:endParaRPr>
              </a:p>
            </p:txBody>
          </p:sp>
        </mc:Choice>
        <mc:Fallback>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5063795"/>
              </a:xfrm>
              <a:prstGeom prst="rect">
                <a:avLst/>
              </a:prstGeom>
              <a:blipFill>
                <a:blip r:embed="rId6"/>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pic>
        <p:nvPicPr>
          <p:cNvPr id="5" name="图片 4" descr="图表&#10;&#10;描述已自动生成">
            <a:extLst>
              <a:ext uri="{FF2B5EF4-FFF2-40B4-BE49-F238E27FC236}">
                <a16:creationId xmlns:a16="http://schemas.microsoft.com/office/drawing/2014/main" id="{6929F819-0B86-D3D0-6485-BA966D1776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100" y="3079871"/>
            <a:ext cx="3220365" cy="1837186"/>
          </a:xfrm>
          <a:prstGeom prst="rect">
            <a:avLst/>
          </a:prstGeom>
        </p:spPr>
      </p:pic>
    </p:spTree>
    <p:extLst>
      <p:ext uri="{BB962C8B-B14F-4D97-AF65-F5344CB8AC3E}">
        <p14:creationId xmlns:p14="http://schemas.microsoft.com/office/powerpoint/2010/main" val="2040786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mc:Choice xmlns:a14="http://schemas.microsoft.com/office/drawing/2010/main"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b="1" i="1">
                              <a:latin typeface="Cambria Math" panose="02040503050406030204" pitchFamily="18" charset="0"/>
                            </a:rPr>
                            <m:t>𝒑</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2"/>
                </p:custDataLst>
              </p:nvPr>
            </p:nvSpPr>
            <p:spPr>
              <a:xfrm>
                <a:off x="838200" y="2179415"/>
                <a:ext cx="2474343" cy="2884291"/>
              </a:xfrm>
              <a:prstGeom prst="rect">
                <a:avLst/>
              </a:prstGeom>
              <a:blipFill>
                <a:blip r:embed="rId12"/>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e>
                              </m:d>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nary>
                    </m:oMath>
                  </m:oMathPara>
                </a14:m>
                <a:endParaRPr lang="en-US" dirty="0">
                  <a:latin typeface="+mn-lt"/>
                </a:endParaRPr>
              </a:p>
            </p:txBody>
          </p:sp>
        </mc:Choice>
        <mc:Fallback>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3"/>
                </p:custDataLst>
              </p:nvPr>
            </p:nvSpPr>
            <p:spPr>
              <a:xfrm>
                <a:off x="3592615" y="2179415"/>
                <a:ext cx="3071578"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b="1" i="1">
                              <a:latin typeface="Cambria Math" panose="02040503050406030204" pitchFamily="18" charset="0"/>
                            </a:rPr>
                            <m:t>𝒑</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e>
                          </m:d>
                        </m:e>
                      </m:nary>
                    </m:oMath>
                  </m:oMathPara>
                </a14:m>
                <a:endParaRPr lang="en-US" dirty="0">
                  <a:latin typeface="+mn-lt"/>
                </a:endParaRPr>
              </a:p>
            </p:txBody>
          </p:sp>
        </mc:Choice>
        <mc:Fallback>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4"/>
                </p:custDataLst>
              </p:nvPr>
            </p:nvSpPr>
            <p:spPr>
              <a:xfrm>
                <a:off x="6944265" y="2179415"/>
                <a:ext cx="4409536" cy="2884291"/>
              </a:xfrm>
              <a:prstGeom prst="rect">
                <a:avLst/>
              </a:prstGeom>
              <a:blipFill>
                <a:blip r:embed="rId14"/>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8"/>
                </p:custDataLst>
              </p:nvPr>
            </p:nvSpPr>
            <p:spPr>
              <a:xfrm>
                <a:off x="838199" y="5390729"/>
                <a:ext cx="10515600" cy="461738"/>
              </a:xfrm>
              <a:prstGeom prst="rect">
                <a:avLst/>
              </a:prstGeom>
              <a:blipFill>
                <a:blip r:embed="rId20"/>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p</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b="0" i="0" smtClean="0">
                                <a:latin typeface="Cambria Math" panose="02040503050406030204" pitchFamily="18" charset="0"/>
                              </a:rPr>
                              <m:t>g</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p</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m:rPr>
                                                  <m:sty m:val="p"/>
                                                </m:rPr>
                                                <a:rPr lang="en-US" altLang="zh-CN" sz="1400" i="0">
                                                  <a:latin typeface="Cambria Math" panose="02040503050406030204" pitchFamily="18" charset="0"/>
                                                </a:rPr>
                                                <m:t>p</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2"/>
                </p:custDataLst>
              </p:nvPr>
            </p:nvSpPr>
            <p:spPr>
              <a:xfrm>
                <a:off x="1427851" y="1690688"/>
                <a:ext cx="9925950" cy="1538516"/>
              </a:xfrm>
              <a:prstGeom prst="rect">
                <a:avLst/>
              </a:prstGeom>
              <a:blipFill>
                <a:blip r:embed="rId11"/>
                <a:stretch>
                  <a:fillRect l="-61" b="-3529"/>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对于真实点云中的点</a:t>
                </a:r>
                <a14:m>
                  <m:oMath xmlns:m="http://schemas.openxmlformats.org/officeDocument/2006/math">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p</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a:latin typeface="Cambria Math" panose="02040503050406030204" pitchFamily="18" charset="0"/>
                                    </a:rPr>
                                    <m:t>g</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b="1" i="1" smtClean="0">
                                          <a:latin typeface="Cambria Math" panose="02040503050406030204" pitchFamily="18" charset="0"/>
                                        </a:rPr>
                                        <m:t>𝒑</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b="1" i="1">
                                                  <a:latin typeface="Cambria Math" panose="02040503050406030204" pitchFamily="18" charset="0"/>
                                                </a:rPr>
                                              </m:ctrlPr>
                                            </m:sSubPr>
                                            <m:e>
                                              <m:r>
                                                <a:rPr lang="en-US" altLang="zh-CN" sz="1400" b="1" i="1" smtClean="0">
                                                  <a:latin typeface="Cambria Math" panose="02040503050406030204" pitchFamily="18" charset="0"/>
                                                </a:rPr>
                                                <m:t>𝒑</m:t>
                                              </m:r>
                                            </m:e>
                                            <m:sub>
                                              <m:r>
                                                <m:rPr>
                                                  <m:sty m:val="p"/>
                                                </m:rPr>
                                                <a:rPr lang="en-US" altLang="zh-CN" sz="1400" b="0" i="0">
                                                  <a:latin typeface="Cambria Math" panose="02040503050406030204" pitchFamily="18" charset="0"/>
                                                </a:rPr>
                                                <m:t>p</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b="1" i="1">
                                              <a:latin typeface="Cambria Math" panose="02040503050406030204" pitchFamily="18" charset="0"/>
                                            </a:rPr>
                                            <m:t>𝒑</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i="1">
                                                  <a:latin typeface="Cambria Math" panose="02040503050406030204" pitchFamily="18" charset="0"/>
                                                </a:rPr>
                                                <m:t>𝒑</m:t>
                                              </m:r>
                                            </m:e>
                                            <m:sub>
                                              <m:r>
                                                <m:rPr>
                                                  <m:sty m:val="p"/>
                                                </m:rPr>
                                                <a:rPr lang="en-US" altLang="zh-CN" sz="1400" i="0">
                                                  <a:latin typeface="Cambria Math" panose="02040503050406030204" pitchFamily="18" charset="0"/>
                                                </a:rPr>
                                                <m:t>g</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 </a:t>
                </a:r>
                <a:r>
                  <a:rPr lang="en-US" altLang="zh-CN" sz="1400" dirty="0">
                    <a:latin typeface="+mn-lt"/>
                  </a:rPr>
                  <a:t>Chamfer </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3"/>
                </p:custDataLst>
              </p:nvPr>
            </p:nvSpPr>
            <p:spPr>
              <a:xfrm>
                <a:off x="1427850" y="3429001"/>
                <a:ext cx="9925950" cy="1538516"/>
              </a:xfrm>
              <a:prstGeom prst="rect">
                <a:avLst/>
              </a:prstGeom>
              <a:blipFill>
                <a:blip r:embed="rId12"/>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 </a:t>
            </a:r>
            <a:r>
              <a:rPr lang="en-US" altLang="zh-CN" sz="1400" dirty="0">
                <a:latin typeface="+mn-lt"/>
              </a:rPr>
              <a:t>MVS </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 </a:t>
            </a:r>
            <a:r>
              <a:rPr lang="en-US" altLang="zh-CN" sz="1400" dirty="0">
                <a:latin typeface="+mn-lt"/>
              </a:rPr>
              <a:t>MVS </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 </a:t>
            </a:r>
            <a:r>
              <a:rPr lang="en-US" altLang="zh-CN" sz="1400" dirty="0">
                <a:latin typeface="+mn-lt"/>
              </a:rPr>
              <a:t>MVS </a:t>
            </a:r>
            <a:r>
              <a:rPr lang="zh-CN" altLang="en-US" sz="1400" dirty="0">
                <a:latin typeface="+mn-lt"/>
              </a:rPr>
              <a:t>算法，而不管其准确性如何。因此，引入了集成指标 </a:t>
            </a:r>
            <a:r>
              <a:rPr lang="en-US" altLang="zh-CN" sz="1400" dirty="0">
                <a:latin typeface="+mn-lt"/>
              </a:rPr>
              <a:t>F-score</a:t>
            </a:r>
            <a:r>
              <a:rPr lang="zh-CN" altLang="en-US" sz="1400" dirty="0">
                <a:latin typeface="+mn-lt"/>
              </a:rPr>
              <a:t>。</a:t>
            </a:r>
            <a:r>
              <a:rPr lang="en-US" altLang="zh-CN" sz="1400" dirty="0">
                <a:latin typeface="+mn-lt"/>
              </a:rPr>
              <a:t>F-score </a:t>
            </a:r>
            <a:r>
              <a:rPr lang="zh-CN" altLang="en-US" sz="1400" dirty="0">
                <a:latin typeface="+mn-lt"/>
              </a:rPr>
              <a:t>是精度和召回率的调和平均数。它对极小值敏感，并且往往更容易受到较小值的影响，这意味着 </a:t>
            </a:r>
            <a:r>
              <a:rPr lang="en-US" altLang="zh-CN" sz="1400" dirty="0">
                <a:latin typeface="+mn-lt"/>
              </a:rPr>
              <a:t>F-score </a:t>
            </a:r>
            <a:r>
              <a:rPr lang="zh-CN" altLang="en-US" sz="1400" dirty="0">
                <a:latin typeface="+mn-lt"/>
              </a:rPr>
              <a:t>不会鼓励不平衡的结果。然而，在大多数情况下，由于真值的局限性，</a:t>
            </a:r>
            <a:r>
              <a:rPr lang="en-US" altLang="zh-CN" sz="1400" dirty="0">
                <a:latin typeface="+mn-lt"/>
              </a:rPr>
              <a:t>F-score </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a:latin typeface="+mn-lt"/>
              </a:rPr>
              <a:t>MVSNet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024335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Cost Volume Construction (</a:t>
            </a:r>
            <a:r>
              <a:rPr lang="en-US" altLang="zh-CN" sz="3600" dirty="0" err="1"/>
              <a:t>Homography</a:t>
            </a:r>
            <a:r>
              <a:rPr lang="en-US" altLang="zh-CN" sz="3600" dirty="0"/>
              <a:t> Warping)</a:t>
            </a:r>
            <a:endParaRPr lang="en-US" sz="3600"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2769169"/>
              </a:xfrm>
              <a:prstGeom prst="rect">
                <a:avLst/>
              </a:prstGeom>
              <a:blipFill>
                <a:blip r:embed="rId6"/>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25" name="组合 24">
            <a:extLst>
              <a:ext uri="{FF2B5EF4-FFF2-40B4-BE49-F238E27FC236}">
                <a16:creationId xmlns:a16="http://schemas.microsoft.com/office/drawing/2014/main" id="{1E57BFE8-ABC1-8DF3-4DC2-A434F9676DB7}"/>
              </a:ext>
            </a:extLst>
          </p:cNvPr>
          <p:cNvGrpSpPr/>
          <p:nvPr/>
        </p:nvGrpSpPr>
        <p:grpSpPr>
          <a:xfrm>
            <a:off x="1304820" y="4530660"/>
            <a:ext cx="9582355" cy="2327340"/>
            <a:chOff x="1304820" y="4530660"/>
            <a:chExt cx="9582355" cy="2327340"/>
          </a:xfrm>
        </p:grpSpPr>
        <p:grpSp>
          <p:nvGrpSpPr>
            <p:cNvPr id="15" name="组合 14">
              <a:extLst>
                <a:ext uri="{FF2B5EF4-FFF2-40B4-BE49-F238E27FC236}">
                  <a16:creationId xmlns:a16="http://schemas.microsoft.com/office/drawing/2014/main" id="{4957BC88-0121-2A4C-901D-6DE9A3DAE7EB}"/>
                </a:ext>
              </a:extLst>
            </p:cNvPr>
            <p:cNvGrpSpPr/>
            <p:nvPr/>
          </p:nvGrpSpPr>
          <p:grpSpPr>
            <a:xfrm>
              <a:off x="1304820" y="4530660"/>
              <a:ext cx="9582355" cy="2327340"/>
              <a:chOff x="1304820" y="4530660"/>
              <a:chExt cx="9582355" cy="2327340"/>
            </a:xfrm>
          </p:grpSpPr>
          <p:grpSp>
            <p:nvGrpSpPr>
              <p:cNvPr id="13" name="组合 12">
                <a:extLst>
                  <a:ext uri="{FF2B5EF4-FFF2-40B4-BE49-F238E27FC236}">
                    <a16:creationId xmlns:a16="http://schemas.microsoft.com/office/drawing/2014/main" id="{0511E1B3-B0BF-C065-7509-5C6029EB3F3C}"/>
                  </a:ext>
                </a:extLst>
              </p:cNvPr>
              <p:cNvGrpSpPr/>
              <p:nvPr/>
            </p:nvGrpSpPr>
            <p:grpSpPr>
              <a:xfrm>
                <a:off x="1304820" y="4530660"/>
                <a:ext cx="9582355" cy="2327340"/>
                <a:chOff x="452899" y="4530660"/>
                <a:chExt cx="9582355" cy="2327340"/>
              </a:xfrm>
            </p:grpSpPr>
            <p:pic>
              <p:nvPicPr>
                <p:cNvPr id="5" name="图片 4">
                  <a:extLst>
                    <a:ext uri="{FF2B5EF4-FFF2-40B4-BE49-F238E27FC236}">
                      <a16:creationId xmlns:a16="http://schemas.microsoft.com/office/drawing/2014/main" id="{85646FDC-7B69-4AA4-3BE3-EE15E8036D46}"/>
                    </a:ext>
                  </a:extLst>
                </p:cNvPr>
                <p:cNvPicPr>
                  <a:picLocks noChangeAspect="1"/>
                </p:cNvPicPr>
                <p:nvPr/>
              </p:nvPicPr>
              <p:blipFill>
                <a:blip r:embed="rId7"/>
                <a:stretch>
                  <a:fillRect/>
                </a:stretch>
              </p:blipFill>
              <p:spPr>
                <a:xfrm>
                  <a:off x="2156745" y="4530660"/>
                  <a:ext cx="7878509" cy="2260228"/>
                </a:xfrm>
                <a:prstGeom prst="rect">
                  <a:avLst/>
                </a:prstGeom>
              </p:spPr>
            </p:pic>
            <p:grpSp>
              <p:nvGrpSpPr>
                <p:cNvPr id="12" name="组合 11">
                  <a:extLst>
                    <a:ext uri="{FF2B5EF4-FFF2-40B4-BE49-F238E27FC236}">
                      <a16:creationId xmlns:a16="http://schemas.microsoft.com/office/drawing/2014/main" id="{84C88011-74E4-4CE1-29B5-ADFD7696DCC4}"/>
                    </a:ext>
                  </a:extLst>
                </p:cNvPr>
                <p:cNvGrpSpPr/>
                <p:nvPr/>
              </p:nvGrpSpPr>
              <p:grpSpPr>
                <a:xfrm>
                  <a:off x="452899" y="4822812"/>
                  <a:ext cx="1703846" cy="2035188"/>
                  <a:chOff x="218509" y="4803646"/>
                  <a:chExt cx="1703846" cy="2035188"/>
                </a:xfrm>
              </p:grpSpPr>
              <p:pic>
                <p:nvPicPr>
                  <p:cNvPr id="6" name="图片 5">
                    <a:extLst>
                      <a:ext uri="{FF2B5EF4-FFF2-40B4-BE49-F238E27FC236}">
                        <a16:creationId xmlns:a16="http://schemas.microsoft.com/office/drawing/2014/main" id="{BBA051F9-354E-2B5D-8AAD-52DAF41FF3E3}"/>
                      </a:ext>
                    </a:extLst>
                  </p:cNvPr>
                  <p:cNvPicPr>
                    <a:picLocks noChangeAspect="1"/>
                  </p:cNvPicPr>
                  <p:nvPr/>
                </p:nvPicPr>
                <p:blipFill>
                  <a:blip r:embed="rId8"/>
                  <a:stretch>
                    <a:fillRect/>
                  </a:stretch>
                </p:blipFill>
                <p:spPr>
                  <a:xfrm rot="7044718">
                    <a:off x="259270" y="4917956"/>
                    <a:ext cx="1600339" cy="1371719"/>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5118171-8EB7-C6D1-88A0-116B6AA9FE47}"/>
                          </a:ext>
                        </a:extLst>
                      </p:cNvPr>
                      <p:cNvSpPr txBox="1"/>
                      <p:nvPr/>
                    </p:nvSpPr>
                    <p:spPr>
                      <a:xfrm>
                        <a:off x="218509" y="6168326"/>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𝑚𝑖𝑛</m:t>
                                  </m:r>
                                </m:sub>
                              </m:sSub>
                            </m:oMath>
                          </m:oMathPara>
                        </a14:m>
                        <a:endParaRPr lang="en-US" sz="1200" dirty="0"/>
                      </a:p>
                    </p:txBody>
                  </p:sp>
                </mc:Choice>
                <mc:Fallback>
                  <p:sp>
                    <p:nvSpPr>
                      <p:cNvPr id="7" name="文本框 6">
                        <a:extLst>
                          <a:ext uri="{FF2B5EF4-FFF2-40B4-BE49-F238E27FC236}">
                            <a16:creationId xmlns:a16="http://schemas.microsoft.com/office/drawing/2014/main" id="{55118171-8EB7-C6D1-88A0-116B6AA9FE47}"/>
                          </a:ext>
                        </a:extLst>
                      </p:cNvPr>
                      <p:cNvSpPr txBox="1">
                        <a:spLocks noRot="1" noChangeAspect="1" noMove="1" noResize="1" noEditPoints="1" noAdjustHandles="1" noChangeArrowheads="1" noChangeShapeType="1" noTextEdit="1"/>
                      </p:cNvSpPr>
                      <p:nvPr/>
                    </p:nvSpPr>
                    <p:spPr>
                      <a:xfrm>
                        <a:off x="218509" y="6168326"/>
                        <a:ext cx="494951"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CC741D2-6C57-AF31-CD0E-5057A30A7FD9}"/>
                          </a:ext>
                        </a:extLst>
                      </p:cNvPr>
                      <p:cNvSpPr txBox="1"/>
                      <p:nvPr/>
                    </p:nvSpPr>
                    <p:spPr>
                      <a:xfrm>
                        <a:off x="1029825" y="6561835"/>
                        <a:ext cx="494951"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𝐷</m:t>
                                  </m:r>
                                </m:e>
                                <m:sub>
                                  <m:r>
                                    <a:rPr lang="en-US" sz="1200" b="0" i="1" smtClean="0">
                                      <a:latin typeface="Cambria Math" panose="02040503050406030204" pitchFamily="18" charset="0"/>
                                    </a:rPr>
                                    <m:t>𝑚𝑎𝑥</m:t>
                                  </m:r>
                                </m:sub>
                              </m:sSub>
                            </m:oMath>
                          </m:oMathPara>
                        </a14:m>
                        <a:endParaRPr lang="en-US" sz="1200" dirty="0"/>
                      </a:p>
                    </p:txBody>
                  </p:sp>
                </mc:Choice>
                <mc:Fallback>
                  <p:sp>
                    <p:nvSpPr>
                      <p:cNvPr id="8" name="文本框 7">
                        <a:extLst>
                          <a:ext uri="{FF2B5EF4-FFF2-40B4-BE49-F238E27FC236}">
                            <a16:creationId xmlns:a16="http://schemas.microsoft.com/office/drawing/2014/main" id="{0CC741D2-6C57-AF31-CD0E-5057A30A7FD9}"/>
                          </a:ext>
                        </a:extLst>
                      </p:cNvPr>
                      <p:cNvSpPr txBox="1">
                        <a:spLocks noRot="1" noChangeAspect="1" noMove="1" noResize="1" noEditPoints="1" noAdjustHandles="1" noChangeArrowheads="1" noChangeShapeType="1" noTextEdit="1"/>
                      </p:cNvSpPr>
                      <p:nvPr/>
                    </p:nvSpPr>
                    <p:spPr>
                      <a:xfrm>
                        <a:off x="1029825" y="6561835"/>
                        <a:ext cx="494951"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291A5BC-4B60-1223-F369-01AEA7BC2291}"/>
                          </a:ext>
                        </a:extLst>
                      </p:cNvPr>
                      <p:cNvSpPr txBox="1"/>
                      <p:nvPr/>
                    </p:nvSpPr>
                    <p:spPr>
                      <a:xfrm>
                        <a:off x="1611262" y="5130873"/>
                        <a:ext cx="31109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p:sp>
                    <p:nvSpPr>
                      <p:cNvPr id="9" name="文本框 8">
                        <a:extLst>
                          <a:ext uri="{FF2B5EF4-FFF2-40B4-BE49-F238E27FC236}">
                            <a16:creationId xmlns:a16="http://schemas.microsoft.com/office/drawing/2014/main" id="{A291A5BC-4B60-1223-F369-01AEA7BC2291}"/>
                          </a:ext>
                        </a:extLst>
                      </p:cNvPr>
                      <p:cNvSpPr txBox="1">
                        <a:spLocks noRot="1" noChangeAspect="1" noMove="1" noResize="1" noEditPoints="1" noAdjustHandles="1" noChangeArrowheads="1" noChangeShapeType="1" noTextEdit="1"/>
                      </p:cNvSpPr>
                      <p:nvPr/>
                    </p:nvSpPr>
                    <p:spPr>
                      <a:xfrm>
                        <a:off x="1611262" y="5130873"/>
                        <a:ext cx="311093"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446742D-7C2C-9C30-09C6-C7A88CB1D789}"/>
                          </a:ext>
                        </a:extLst>
                      </p:cNvPr>
                      <p:cNvSpPr txBox="1"/>
                      <p:nvPr/>
                    </p:nvSpPr>
                    <p:spPr>
                      <a:xfrm>
                        <a:off x="1524776" y="5995340"/>
                        <a:ext cx="31109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p:sp>
                    <p:nvSpPr>
                      <p:cNvPr id="10" name="文本框 9">
                        <a:extLst>
                          <a:ext uri="{FF2B5EF4-FFF2-40B4-BE49-F238E27FC236}">
                            <a16:creationId xmlns:a16="http://schemas.microsoft.com/office/drawing/2014/main" id="{4446742D-7C2C-9C30-09C6-C7A88CB1D789}"/>
                          </a:ext>
                        </a:extLst>
                      </p:cNvPr>
                      <p:cNvSpPr txBox="1">
                        <a:spLocks noRot="1" noChangeAspect="1" noMove="1" noResize="1" noEditPoints="1" noAdjustHandles="1" noChangeArrowheads="1" noChangeShapeType="1" noTextEdit="1"/>
                      </p:cNvSpPr>
                      <p:nvPr/>
                    </p:nvSpPr>
                    <p:spPr>
                      <a:xfrm>
                        <a:off x="1524776" y="5995340"/>
                        <a:ext cx="311093" cy="276999"/>
                      </a:xfrm>
                      <a:prstGeom prst="rect">
                        <a:avLst/>
                      </a:prstGeom>
                      <a:blipFill>
                        <a:blip r:embed="rId12"/>
                        <a:stretch>
                          <a:fillRect/>
                        </a:stretch>
                      </a:blipFill>
                    </p:spPr>
                    <p:txBody>
                      <a:bodyPr/>
                      <a:lstStyle/>
                      <a:p>
                        <a:r>
                          <a:rPr lang="en-US">
                            <a:noFill/>
                          </a:rPr>
                          <a:t> </a:t>
                        </a:r>
                      </a:p>
                    </p:txBody>
                  </p:sp>
                </mc:Fallback>
              </mc:AlternateContent>
            </p:grpSp>
          </p:gr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1654035E-DA7F-62A4-DE27-CC95C5CC5220}"/>
                      </a:ext>
                    </a:extLst>
                  </p:cNvPr>
                  <p:cNvSpPr txBox="1"/>
                  <p:nvPr/>
                </p:nvSpPr>
                <p:spPr>
                  <a:xfrm>
                    <a:off x="9388746" y="4530660"/>
                    <a:ext cx="1209651" cy="307777"/>
                  </a:xfrm>
                  <a:prstGeom prst="rect">
                    <a:avLst/>
                  </a:prstGeom>
                  <a:noFill/>
                </p:spPr>
                <p:txBody>
                  <a:bodyPr wrap="square" rtlCol="0">
                    <a:spAutoFit/>
                  </a:bodyPr>
                  <a:lstStyle/>
                  <a:p>
                    <a:pPr algn="ctr"/>
                    <a14:m>
                      <m:oMath xmlns:m="http://schemas.openxmlformats.org/officeDocument/2006/math">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sz="1400" b="0" i="1" smtClean="0">
                            <a:latin typeface="Cambria Math" panose="02040503050406030204" pitchFamily="18" charset="0"/>
                          </a:rPr>
                          <m:t>𝐷</m:t>
                        </m:r>
                      </m:oMath>
                    </a14:m>
                    <a:r>
                      <a:rPr lang="zh-CN" altLang="en-US" sz="1400" dirty="0"/>
                      <a:t>表示视差</a:t>
                    </a:r>
                    <a:endParaRPr lang="en-US" sz="1400" dirty="0"/>
                  </a:p>
                </p:txBody>
              </p:sp>
            </mc:Choice>
            <mc:Fallback>
              <p:sp>
                <p:nvSpPr>
                  <p:cNvPr id="14" name="文本框 13">
                    <a:extLst>
                      <a:ext uri="{FF2B5EF4-FFF2-40B4-BE49-F238E27FC236}">
                        <a16:creationId xmlns:a16="http://schemas.microsoft.com/office/drawing/2014/main" id="{1654035E-DA7F-62A4-DE27-CC95C5CC5220}"/>
                      </a:ext>
                    </a:extLst>
                  </p:cNvPr>
                  <p:cNvSpPr txBox="1">
                    <a:spLocks noRot="1" noChangeAspect="1" noMove="1" noResize="1" noEditPoints="1" noAdjustHandles="1" noChangeArrowheads="1" noChangeShapeType="1" noTextEdit="1"/>
                  </p:cNvSpPr>
                  <p:nvPr/>
                </p:nvSpPr>
                <p:spPr>
                  <a:xfrm>
                    <a:off x="9388746" y="4530660"/>
                    <a:ext cx="1209651" cy="307777"/>
                  </a:xfrm>
                  <a:prstGeom prst="rect">
                    <a:avLst/>
                  </a:prstGeom>
                  <a:blipFill>
                    <a:blip r:embed="rId13"/>
                    <a:stretch>
                      <a:fillRect t="-3922" r="-503" b="-19608"/>
                    </a:stretch>
                  </a:blipFill>
                </p:spPr>
                <p:txBody>
                  <a:bodyPr/>
                  <a:lstStyle/>
                  <a:p>
                    <a:r>
                      <a:rPr lang="en-US">
                        <a:noFill/>
                      </a:rPr>
                      <a:t> </a:t>
                    </a:r>
                  </a:p>
                </p:txBody>
              </p:sp>
            </mc:Fallback>
          </mc:AlternateContent>
        </p:grpSp>
        <p:cxnSp>
          <p:nvCxnSpPr>
            <p:cNvPr id="17" name="直接箭头连接符 16">
              <a:extLst>
                <a:ext uri="{FF2B5EF4-FFF2-40B4-BE49-F238E27FC236}">
                  <a16:creationId xmlns:a16="http://schemas.microsoft.com/office/drawing/2014/main" id="{81C5025E-AF14-F4D0-0190-16F834F2E705}"/>
                </a:ext>
              </a:extLst>
            </p:cNvPr>
            <p:cNvCxnSpPr>
              <a:cxnSpLocks/>
            </p:cNvCxnSpPr>
            <p:nvPr/>
          </p:nvCxnSpPr>
          <p:spPr>
            <a:xfrm flipH="1">
              <a:off x="2268609" y="4684548"/>
              <a:ext cx="224559" cy="1296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18CB9A86-1001-E4C7-B2B8-53CF5E47A9D9}"/>
                    </a:ext>
                  </a:extLst>
                </p:cNvPr>
                <p:cNvSpPr txBox="1"/>
                <p:nvPr/>
              </p:nvSpPr>
              <p:spPr>
                <a:xfrm>
                  <a:off x="2435250" y="4561438"/>
                  <a:ext cx="716306"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altLang="zh-CN" sz="1200" i="0" dirty="0" smtClean="0">
                            <a:latin typeface="Cambria Math" panose="02040503050406030204" pitchFamily="18" charset="0"/>
                          </a:rPr>
                          <m:t>Channel</m:t>
                        </m:r>
                      </m:oMath>
                    </m:oMathPara>
                  </a14:m>
                  <a:endParaRPr lang="en-US" sz="1200" dirty="0"/>
                </a:p>
              </p:txBody>
            </p:sp>
          </mc:Choice>
          <mc:Fallback>
            <p:sp>
              <p:nvSpPr>
                <p:cNvPr id="24" name="文本框 23">
                  <a:extLst>
                    <a:ext uri="{FF2B5EF4-FFF2-40B4-BE49-F238E27FC236}">
                      <a16:creationId xmlns:a16="http://schemas.microsoft.com/office/drawing/2014/main" id="{18CB9A86-1001-E4C7-B2B8-53CF5E47A9D9}"/>
                    </a:ext>
                  </a:extLst>
                </p:cNvPr>
                <p:cNvSpPr txBox="1">
                  <a:spLocks noRot="1" noChangeAspect="1" noMove="1" noResize="1" noEditPoints="1" noAdjustHandles="1" noChangeArrowheads="1" noChangeShapeType="1" noTextEdit="1"/>
                </p:cNvSpPr>
                <p:nvPr/>
              </p:nvSpPr>
              <p:spPr>
                <a:xfrm>
                  <a:off x="2435250" y="4561438"/>
                  <a:ext cx="716306" cy="276999"/>
                </a:xfrm>
                <a:prstGeom prst="rect">
                  <a:avLst/>
                </a:prstGeom>
                <a:blipFill>
                  <a:blip r:embed="rId1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17028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a:t>
                </a:r>
                <a14:m>
                  <m:oMath xmlns:m="http://schemas.openxmlformats.org/officeDocument/2006/math">
                    <m:r>
                      <a:rPr lang="en-US" altLang="zh-CN" b="1" i="1">
                        <a:latin typeface="Cambria Math" panose="02040503050406030204" pitchFamily="18" charset="0"/>
                      </a:rPr>
                      <m:t>𝒑</m:t>
                    </m:r>
                  </m:oMath>
                </a14:m>
                <a:r>
                  <a:rPr lang="zh-CN" altLang="en-US" dirty="0">
                    <a:latin typeface="+mn-lt"/>
                  </a:rPr>
                  <a:t>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a:rPr lang="en-US" altLang="zh-CN" i="1">
                        <a:latin typeface="Cambria Math" panose="02040503050406030204" pitchFamily="18" charset="0"/>
                      </a:rPr>
                      <m:t>𝐶</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𝑽</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𝑽</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𝑽</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𝑽</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 </a:t>
                </a:r>
                <a:r>
                  <a:rPr lang="en-US" altLang="zh-CN" dirty="0">
                    <a:latin typeface="+mn-lt"/>
                  </a:rPr>
                  <a:t>MVS </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en-US" altLang="zh-CN" dirty="0">
                    <a:latin typeface="+mn-lt"/>
                  </a:rPr>
                  <a:t> </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en-US" altLang="zh-CN" dirty="0">
                    <a:latin typeface="+mn-lt"/>
                  </a:rPr>
                  <a:t> </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2"/>
                </p:custDataLst>
              </p:nvPr>
            </p:nvSpPr>
            <p:spPr>
              <a:xfrm>
                <a:off x="838201" y="1690688"/>
                <a:ext cx="10515599" cy="4615221"/>
              </a:xfrm>
              <a:prstGeom prst="rect">
                <a:avLst/>
              </a:prstGeom>
              <a:blipFill>
                <a:blip r:embed="rId6"/>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07394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pic>
        <p:nvPicPr>
          <p:cNvPr id="5122" name="Picture 2">
            <a:extLst>
              <a:ext uri="{FF2B5EF4-FFF2-40B4-BE49-F238E27FC236}">
                <a16:creationId xmlns:a16="http://schemas.microsoft.com/office/drawing/2014/main" id="{F25517E4-8F98-F494-9E2F-7DDB95880A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82" b="8684"/>
          <a:stretch/>
        </p:blipFill>
        <p:spPr bwMode="auto">
          <a:xfrm>
            <a:off x="976737" y="1690688"/>
            <a:ext cx="10238525"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04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68141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08" imgW="473" imgH="476" progId="TCLayout.ActiveDocument.1">
                  <p:embed/>
                </p:oleObj>
              </mc:Choice>
              <mc:Fallback>
                <p:oleObj name="think-cell 幻灯片" r:id="rId40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0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Regularization—3D CNN</a:t>
            </a:r>
            <a:endParaRPr lang="en-US" dirty="0"/>
          </a:p>
        </p:txBody>
      </p:sp>
      <p:grpSp>
        <p:nvGrpSpPr>
          <p:cNvPr id="718" name="组合 717">
            <a:extLst>
              <a:ext uri="{FF2B5EF4-FFF2-40B4-BE49-F238E27FC236}">
                <a16:creationId xmlns:a16="http://schemas.microsoft.com/office/drawing/2014/main" id="{3601DF62-DE09-34BD-B77D-1A6770567D39}"/>
              </a:ext>
            </a:extLst>
          </p:cNvPr>
          <p:cNvGrpSpPr/>
          <p:nvPr/>
        </p:nvGrpSpPr>
        <p:grpSpPr>
          <a:xfrm>
            <a:off x="1272605" y="2139622"/>
            <a:ext cx="9356476" cy="3448504"/>
            <a:chOff x="1568696" y="1982868"/>
            <a:chExt cx="9356476" cy="3448504"/>
          </a:xfrm>
        </p:grpSpPr>
        <p:grpSp>
          <p:nvGrpSpPr>
            <p:cNvPr id="714" name="组合 713">
              <a:extLst>
                <a:ext uri="{FF2B5EF4-FFF2-40B4-BE49-F238E27FC236}">
                  <a16:creationId xmlns:a16="http://schemas.microsoft.com/office/drawing/2014/main" id="{EF67A937-5F00-4DA7-1A7B-7707C94F13EA}"/>
                </a:ext>
              </a:extLst>
            </p:cNvPr>
            <p:cNvGrpSpPr/>
            <p:nvPr/>
          </p:nvGrpSpPr>
          <p:grpSpPr>
            <a:xfrm>
              <a:off x="1568696" y="2362333"/>
              <a:ext cx="9054608" cy="3069039"/>
              <a:chOff x="671846" y="2974729"/>
              <a:chExt cx="9054608" cy="3069039"/>
            </a:xfrm>
          </p:grpSpPr>
          <p:grpSp>
            <p:nvGrpSpPr>
              <p:cNvPr id="155" name="组合 154">
                <a:extLst>
                  <a:ext uri="{FF2B5EF4-FFF2-40B4-BE49-F238E27FC236}">
                    <a16:creationId xmlns:a16="http://schemas.microsoft.com/office/drawing/2014/main" id="{41F876DF-FB76-15B8-8BA5-86305865C607}"/>
                  </a:ext>
                </a:extLst>
              </p:cNvPr>
              <p:cNvGrpSpPr/>
              <p:nvPr/>
            </p:nvGrpSpPr>
            <p:grpSpPr>
              <a:xfrm>
                <a:off x="5433537" y="3096451"/>
                <a:ext cx="799871" cy="824750"/>
                <a:chOff x="4015410" y="1926407"/>
                <a:chExt cx="4158798" cy="3755569"/>
              </a:xfrm>
            </p:grpSpPr>
            <p:sp>
              <p:nvSpPr>
                <p:cNvPr id="156" name="Rectangle 3">
                  <a:extLst>
                    <a:ext uri="{FF2B5EF4-FFF2-40B4-BE49-F238E27FC236}">
                      <a16:creationId xmlns:a16="http://schemas.microsoft.com/office/drawing/2014/main" id="{882F53EF-FE7B-E459-D60E-8B25F612B651}"/>
                    </a:ext>
                  </a:extLst>
                </p:cNvPr>
                <p:cNvSpPr>
                  <a:spLocks noChangeArrowheads="1"/>
                </p:cNvSpPr>
                <p:nvPr>
                  <p:custDataLst>
                    <p:tags r:id="rId38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7" name="Rectangle 4">
                  <a:extLst>
                    <a:ext uri="{FF2B5EF4-FFF2-40B4-BE49-F238E27FC236}">
                      <a16:creationId xmlns:a16="http://schemas.microsoft.com/office/drawing/2014/main" id="{08DE3095-30D0-3597-CD41-2D7F2D41918B}"/>
                    </a:ext>
                  </a:extLst>
                </p:cNvPr>
                <p:cNvSpPr>
                  <a:spLocks noChangeArrowheads="1"/>
                </p:cNvSpPr>
                <p:nvPr>
                  <p:custDataLst>
                    <p:tags r:id="rId381"/>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58" name="Rectangle 5">
                  <a:extLst>
                    <a:ext uri="{FF2B5EF4-FFF2-40B4-BE49-F238E27FC236}">
                      <a16:creationId xmlns:a16="http://schemas.microsoft.com/office/drawing/2014/main" id="{A15B42F6-83D7-75F7-8463-2B28104DA239}"/>
                    </a:ext>
                  </a:extLst>
                </p:cNvPr>
                <p:cNvSpPr>
                  <a:spLocks noChangeArrowheads="1"/>
                </p:cNvSpPr>
                <p:nvPr>
                  <p:custDataLst>
                    <p:tags r:id="rId38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59" name="Rectangle 6">
                  <a:extLst>
                    <a:ext uri="{FF2B5EF4-FFF2-40B4-BE49-F238E27FC236}">
                      <a16:creationId xmlns:a16="http://schemas.microsoft.com/office/drawing/2014/main" id="{15440D67-24A6-707D-950B-26EE370D7180}"/>
                    </a:ext>
                  </a:extLst>
                </p:cNvPr>
                <p:cNvSpPr>
                  <a:spLocks noChangeArrowheads="1"/>
                </p:cNvSpPr>
                <p:nvPr>
                  <p:custDataLst>
                    <p:tags r:id="rId38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0" name="Rectangle 7">
                  <a:extLst>
                    <a:ext uri="{FF2B5EF4-FFF2-40B4-BE49-F238E27FC236}">
                      <a16:creationId xmlns:a16="http://schemas.microsoft.com/office/drawing/2014/main" id="{F574AA81-D0A0-8E48-0968-48AC2CE32126}"/>
                    </a:ext>
                  </a:extLst>
                </p:cNvPr>
                <p:cNvSpPr>
                  <a:spLocks noChangeArrowheads="1"/>
                </p:cNvSpPr>
                <p:nvPr>
                  <p:custDataLst>
                    <p:tags r:id="rId38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1" name="Rectangle 8">
                  <a:extLst>
                    <a:ext uri="{FF2B5EF4-FFF2-40B4-BE49-F238E27FC236}">
                      <a16:creationId xmlns:a16="http://schemas.microsoft.com/office/drawing/2014/main" id="{42C71108-2C44-3800-2502-FEC5C213E064}"/>
                    </a:ext>
                  </a:extLst>
                </p:cNvPr>
                <p:cNvSpPr>
                  <a:spLocks noChangeArrowheads="1"/>
                </p:cNvSpPr>
                <p:nvPr>
                  <p:custDataLst>
                    <p:tags r:id="rId38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2" name="Rectangle 9">
                  <a:extLst>
                    <a:ext uri="{FF2B5EF4-FFF2-40B4-BE49-F238E27FC236}">
                      <a16:creationId xmlns:a16="http://schemas.microsoft.com/office/drawing/2014/main" id="{419E06F5-7D93-89A2-2890-991E539EC0DB}"/>
                    </a:ext>
                  </a:extLst>
                </p:cNvPr>
                <p:cNvSpPr>
                  <a:spLocks noChangeArrowheads="1"/>
                </p:cNvSpPr>
                <p:nvPr>
                  <p:custDataLst>
                    <p:tags r:id="rId38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3" name="Rectangle 10">
                  <a:extLst>
                    <a:ext uri="{FF2B5EF4-FFF2-40B4-BE49-F238E27FC236}">
                      <a16:creationId xmlns:a16="http://schemas.microsoft.com/office/drawing/2014/main" id="{DAE7FA66-A98F-CCD3-DF4E-570780CBFBBB}"/>
                    </a:ext>
                  </a:extLst>
                </p:cNvPr>
                <p:cNvSpPr>
                  <a:spLocks noChangeArrowheads="1"/>
                </p:cNvSpPr>
                <p:nvPr>
                  <p:custDataLst>
                    <p:tags r:id="rId38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4" name="Rectangle 11">
                  <a:extLst>
                    <a:ext uri="{FF2B5EF4-FFF2-40B4-BE49-F238E27FC236}">
                      <a16:creationId xmlns:a16="http://schemas.microsoft.com/office/drawing/2014/main" id="{DB0F90DC-5F2A-5FDF-333B-2C41DDD462AC}"/>
                    </a:ext>
                  </a:extLst>
                </p:cNvPr>
                <p:cNvSpPr>
                  <a:spLocks noChangeArrowheads="1"/>
                </p:cNvSpPr>
                <p:nvPr>
                  <p:custDataLst>
                    <p:tags r:id="rId38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65" name="Freeform 12">
                  <a:extLst>
                    <a:ext uri="{FF2B5EF4-FFF2-40B4-BE49-F238E27FC236}">
                      <a16:creationId xmlns:a16="http://schemas.microsoft.com/office/drawing/2014/main" id="{A3821D56-C91E-7D3C-E8BE-E50CA9AE3283}"/>
                    </a:ext>
                  </a:extLst>
                </p:cNvPr>
                <p:cNvSpPr>
                  <a:spLocks/>
                </p:cNvSpPr>
                <p:nvPr>
                  <p:custDataLst>
                    <p:tags r:id="rId38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6" name="Freeform 13">
                  <a:extLst>
                    <a:ext uri="{FF2B5EF4-FFF2-40B4-BE49-F238E27FC236}">
                      <a16:creationId xmlns:a16="http://schemas.microsoft.com/office/drawing/2014/main" id="{B1E781DC-CEBC-4FAA-D6FA-EFF93E98D21E}"/>
                    </a:ext>
                  </a:extLst>
                </p:cNvPr>
                <p:cNvSpPr>
                  <a:spLocks/>
                </p:cNvSpPr>
                <p:nvPr>
                  <p:custDataLst>
                    <p:tags r:id="rId39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67" name="Freeform 14">
                  <a:extLst>
                    <a:ext uri="{FF2B5EF4-FFF2-40B4-BE49-F238E27FC236}">
                      <a16:creationId xmlns:a16="http://schemas.microsoft.com/office/drawing/2014/main" id="{26FE2DC6-45D7-42A1-C86B-115D46254AE3}"/>
                    </a:ext>
                  </a:extLst>
                </p:cNvPr>
                <p:cNvSpPr>
                  <a:spLocks/>
                </p:cNvSpPr>
                <p:nvPr>
                  <p:custDataLst>
                    <p:tags r:id="rId39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8" name="Freeform 15">
                  <a:extLst>
                    <a:ext uri="{FF2B5EF4-FFF2-40B4-BE49-F238E27FC236}">
                      <a16:creationId xmlns:a16="http://schemas.microsoft.com/office/drawing/2014/main" id="{14669BB8-F3B3-90D5-409C-E67B363228ED}"/>
                    </a:ext>
                  </a:extLst>
                </p:cNvPr>
                <p:cNvSpPr>
                  <a:spLocks/>
                </p:cNvSpPr>
                <p:nvPr>
                  <p:custDataLst>
                    <p:tags r:id="rId39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69" name="Freeform 16">
                  <a:extLst>
                    <a:ext uri="{FF2B5EF4-FFF2-40B4-BE49-F238E27FC236}">
                      <a16:creationId xmlns:a16="http://schemas.microsoft.com/office/drawing/2014/main" id="{26E110C5-F0F0-949D-4896-6D87C061D01F}"/>
                    </a:ext>
                  </a:extLst>
                </p:cNvPr>
                <p:cNvSpPr>
                  <a:spLocks/>
                </p:cNvSpPr>
                <p:nvPr>
                  <p:custDataLst>
                    <p:tags r:id="rId39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0" name="Freeform 17">
                  <a:extLst>
                    <a:ext uri="{FF2B5EF4-FFF2-40B4-BE49-F238E27FC236}">
                      <a16:creationId xmlns:a16="http://schemas.microsoft.com/office/drawing/2014/main" id="{EE24F1C4-E5C8-512C-4A3F-D484C85F28B8}"/>
                    </a:ext>
                  </a:extLst>
                </p:cNvPr>
                <p:cNvSpPr>
                  <a:spLocks/>
                </p:cNvSpPr>
                <p:nvPr>
                  <p:custDataLst>
                    <p:tags r:id="rId39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1" name="Freeform 18">
                  <a:extLst>
                    <a:ext uri="{FF2B5EF4-FFF2-40B4-BE49-F238E27FC236}">
                      <a16:creationId xmlns:a16="http://schemas.microsoft.com/office/drawing/2014/main" id="{72273623-E792-204E-31B1-3EB263549EE9}"/>
                    </a:ext>
                  </a:extLst>
                </p:cNvPr>
                <p:cNvSpPr>
                  <a:spLocks/>
                </p:cNvSpPr>
                <p:nvPr>
                  <p:custDataLst>
                    <p:tags r:id="rId39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2" name="Freeform 19">
                  <a:extLst>
                    <a:ext uri="{FF2B5EF4-FFF2-40B4-BE49-F238E27FC236}">
                      <a16:creationId xmlns:a16="http://schemas.microsoft.com/office/drawing/2014/main" id="{427F2CB0-BF36-F21F-DC55-C7E866CE677A}"/>
                    </a:ext>
                  </a:extLst>
                </p:cNvPr>
                <p:cNvSpPr>
                  <a:spLocks/>
                </p:cNvSpPr>
                <p:nvPr>
                  <p:custDataLst>
                    <p:tags r:id="rId39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3" name="Freeform 20">
                  <a:extLst>
                    <a:ext uri="{FF2B5EF4-FFF2-40B4-BE49-F238E27FC236}">
                      <a16:creationId xmlns:a16="http://schemas.microsoft.com/office/drawing/2014/main" id="{1065145A-067F-E1C8-0277-9E4514C6E2FE}"/>
                    </a:ext>
                  </a:extLst>
                </p:cNvPr>
                <p:cNvSpPr>
                  <a:spLocks/>
                </p:cNvSpPr>
                <p:nvPr>
                  <p:custDataLst>
                    <p:tags r:id="rId39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4" name="Freeform 21">
                  <a:extLst>
                    <a:ext uri="{FF2B5EF4-FFF2-40B4-BE49-F238E27FC236}">
                      <a16:creationId xmlns:a16="http://schemas.microsoft.com/office/drawing/2014/main" id="{56E64F4E-160D-E250-0CD1-9DBD4FEDCCBF}"/>
                    </a:ext>
                  </a:extLst>
                </p:cNvPr>
                <p:cNvSpPr>
                  <a:spLocks/>
                </p:cNvSpPr>
                <p:nvPr>
                  <p:custDataLst>
                    <p:tags r:id="rId39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5" name="Freeform 22">
                  <a:extLst>
                    <a:ext uri="{FF2B5EF4-FFF2-40B4-BE49-F238E27FC236}">
                      <a16:creationId xmlns:a16="http://schemas.microsoft.com/office/drawing/2014/main" id="{70AE856D-8533-DDBF-8D7E-7FC24220487E}"/>
                    </a:ext>
                  </a:extLst>
                </p:cNvPr>
                <p:cNvSpPr>
                  <a:spLocks/>
                </p:cNvSpPr>
                <p:nvPr>
                  <p:custDataLst>
                    <p:tags r:id="rId39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6" name="Freeform 23">
                  <a:extLst>
                    <a:ext uri="{FF2B5EF4-FFF2-40B4-BE49-F238E27FC236}">
                      <a16:creationId xmlns:a16="http://schemas.microsoft.com/office/drawing/2014/main" id="{BFA30054-F392-80CB-B4D8-0CFD044210BF}"/>
                    </a:ext>
                  </a:extLst>
                </p:cNvPr>
                <p:cNvSpPr>
                  <a:spLocks/>
                </p:cNvSpPr>
                <p:nvPr>
                  <p:custDataLst>
                    <p:tags r:id="rId40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7" name="Freeform 24">
                  <a:extLst>
                    <a:ext uri="{FF2B5EF4-FFF2-40B4-BE49-F238E27FC236}">
                      <a16:creationId xmlns:a16="http://schemas.microsoft.com/office/drawing/2014/main" id="{3BBD7C6D-F7E4-6D3D-989E-43DEAD4C2AAE}"/>
                    </a:ext>
                  </a:extLst>
                </p:cNvPr>
                <p:cNvSpPr>
                  <a:spLocks/>
                </p:cNvSpPr>
                <p:nvPr>
                  <p:custDataLst>
                    <p:tags r:id="rId40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78" name="Freeform 25">
                  <a:extLst>
                    <a:ext uri="{FF2B5EF4-FFF2-40B4-BE49-F238E27FC236}">
                      <a16:creationId xmlns:a16="http://schemas.microsoft.com/office/drawing/2014/main" id="{2A1B5725-FE74-D8A1-D15B-6846D55C3E76}"/>
                    </a:ext>
                  </a:extLst>
                </p:cNvPr>
                <p:cNvSpPr>
                  <a:spLocks/>
                </p:cNvSpPr>
                <p:nvPr>
                  <p:custDataLst>
                    <p:tags r:id="rId40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79" name="Freeform 26">
                  <a:extLst>
                    <a:ext uri="{FF2B5EF4-FFF2-40B4-BE49-F238E27FC236}">
                      <a16:creationId xmlns:a16="http://schemas.microsoft.com/office/drawing/2014/main" id="{F2C76BE7-2142-5AF2-9F32-DA5D11511085}"/>
                    </a:ext>
                  </a:extLst>
                </p:cNvPr>
                <p:cNvSpPr>
                  <a:spLocks/>
                </p:cNvSpPr>
                <p:nvPr>
                  <p:custDataLst>
                    <p:tags r:id="rId40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0" name="Freeform 27">
                  <a:extLst>
                    <a:ext uri="{FF2B5EF4-FFF2-40B4-BE49-F238E27FC236}">
                      <a16:creationId xmlns:a16="http://schemas.microsoft.com/office/drawing/2014/main" id="{F2ECC9E8-194A-7156-5444-DBD6954D0617}"/>
                    </a:ext>
                  </a:extLst>
                </p:cNvPr>
                <p:cNvSpPr>
                  <a:spLocks/>
                </p:cNvSpPr>
                <p:nvPr>
                  <p:custDataLst>
                    <p:tags r:id="rId40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81" name="Freeform 28">
                  <a:extLst>
                    <a:ext uri="{FF2B5EF4-FFF2-40B4-BE49-F238E27FC236}">
                      <a16:creationId xmlns:a16="http://schemas.microsoft.com/office/drawing/2014/main" id="{D59AD1A9-FED2-3187-0D8A-BF0826EB6432}"/>
                    </a:ext>
                  </a:extLst>
                </p:cNvPr>
                <p:cNvSpPr>
                  <a:spLocks/>
                </p:cNvSpPr>
                <p:nvPr>
                  <p:custDataLst>
                    <p:tags r:id="rId40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82" name="Freeform 29">
                  <a:extLst>
                    <a:ext uri="{FF2B5EF4-FFF2-40B4-BE49-F238E27FC236}">
                      <a16:creationId xmlns:a16="http://schemas.microsoft.com/office/drawing/2014/main" id="{8B83EE65-06C7-3365-FBB5-11D904584B2B}"/>
                    </a:ext>
                  </a:extLst>
                </p:cNvPr>
                <p:cNvSpPr>
                  <a:spLocks/>
                </p:cNvSpPr>
                <p:nvPr>
                  <p:custDataLst>
                    <p:tags r:id="rId40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183" name="组合 182">
                <a:extLst>
                  <a:ext uri="{FF2B5EF4-FFF2-40B4-BE49-F238E27FC236}">
                    <a16:creationId xmlns:a16="http://schemas.microsoft.com/office/drawing/2014/main" id="{6F84AF0E-34A4-E2E2-D391-63CAD66F4299}"/>
                  </a:ext>
                </a:extLst>
              </p:cNvPr>
              <p:cNvGrpSpPr/>
              <p:nvPr/>
            </p:nvGrpSpPr>
            <p:grpSpPr>
              <a:xfrm>
                <a:off x="1944755" y="3096451"/>
                <a:ext cx="799871" cy="824750"/>
                <a:chOff x="4015410" y="1926407"/>
                <a:chExt cx="4158798" cy="3755569"/>
              </a:xfrm>
            </p:grpSpPr>
            <p:sp>
              <p:nvSpPr>
                <p:cNvPr id="184" name="Rectangle 3">
                  <a:extLst>
                    <a:ext uri="{FF2B5EF4-FFF2-40B4-BE49-F238E27FC236}">
                      <a16:creationId xmlns:a16="http://schemas.microsoft.com/office/drawing/2014/main" id="{54F0E0E5-B208-E44D-4596-B7653434F756}"/>
                    </a:ext>
                  </a:extLst>
                </p:cNvPr>
                <p:cNvSpPr>
                  <a:spLocks noChangeArrowheads="1"/>
                </p:cNvSpPr>
                <p:nvPr>
                  <p:custDataLst>
                    <p:tags r:id="rId35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5" name="Rectangle 4">
                  <a:extLst>
                    <a:ext uri="{FF2B5EF4-FFF2-40B4-BE49-F238E27FC236}">
                      <a16:creationId xmlns:a16="http://schemas.microsoft.com/office/drawing/2014/main" id="{213EDEF9-ACA9-B3CB-32B0-0C97C36BEE6A}"/>
                    </a:ext>
                  </a:extLst>
                </p:cNvPr>
                <p:cNvSpPr>
                  <a:spLocks noChangeArrowheads="1"/>
                </p:cNvSpPr>
                <p:nvPr>
                  <p:custDataLst>
                    <p:tags r:id="rId354"/>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186" name="Rectangle 5">
                  <a:extLst>
                    <a:ext uri="{FF2B5EF4-FFF2-40B4-BE49-F238E27FC236}">
                      <a16:creationId xmlns:a16="http://schemas.microsoft.com/office/drawing/2014/main" id="{B1149B95-3CA8-FF28-82C0-5324B27E31E2}"/>
                    </a:ext>
                  </a:extLst>
                </p:cNvPr>
                <p:cNvSpPr>
                  <a:spLocks noChangeArrowheads="1"/>
                </p:cNvSpPr>
                <p:nvPr>
                  <p:custDataLst>
                    <p:tags r:id="rId35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7" name="Rectangle 6">
                  <a:extLst>
                    <a:ext uri="{FF2B5EF4-FFF2-40B4-BE49-F238E27FC236}">
                      <a16:creationId xmlns:a16="http://schemas.microsoft.com/office/drawing/2014/main" id="{EACD4371-3FA9-96B2-5BF1-3172904E45EE}"/>
                    </a:ext>
                  </a:extLst>
                </p:cNvPr>
                <p:cNvSpPr>
                  <a:spLocks noChangeArrowheads="1"/>
                </p:cNvSpPr>
                <p:nvPr>
                  <p:custDataLst>
                    <p:tags r:id="rId35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8" name="Rectangle 7">
                  <a:extLst>
                    <a:ext uri="{FF2B5EF4-FFF2-40B4-BE49-F238E27FC236}">
                      <a16:creationId xmlns:a16="http://schemas.microsoft.com/office/drawing/2014/main" id="{82DB003B-BE58-0A04-8D89-4835092E1F09}"/>
                    </a:ext>
                  </a:extLst>
                </p:cNvPr>
                <p:cNvSpPr>
                  <a:spLocks noChangeArrowheads="1"/>
                </p:cNvSpPr>
                <p:nvPr>
                  <p:custDataLst>
                    <p:tags r:id="rId35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89" name="Rectangle 8">
                  <a:extLst>
                    <a:ext uri="{FF2B5EF4-FFF2-40B4-BE49-F238E27FC236}">
                      <a16:creationId xmlns:a16="http://schemas.microsoft.com/office/drawing/2014/main" id="{6D7207CB-0ABE-00D9-2F70-7CB534B60F1A}"/>
                    </a:ext>
                  </a:extLst>
                </p:cNvPr>
                <p:cNvSpPr>
                  <a:spLocks noChangeArrowheads="1"/>
                </p:cNvSpPr>
                <p:nvPr>
                  <p:custDataLst>
                    <p:tags r:id="rId35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0" name="Rectangle 9">
                  <a:extLst>
                    <a:ext uri="{FF2B5EF4-FFF2-40B4-BE49-F238E27FC236}">
                      <a16:creationId xmlns:a16="http://schemas.microsoft.com/office/drawing/2014/main" id="{25975B70-1BBF-87AA-1A1C-1E3E977536D6}"/>
                    </a:ext>
                  </a:extLst>
                </p:cNvPr>
                <p:cNvSpPr>
                  <a:spLocks noChangeArrowheads="1"/>
                </p:cNvSpPr>
                <p:nvPr>
                  <p:custDataLst>
                    <p:tags r:id="rId35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1" name="Rectangle 10">
                  <a:extLst>
                    <a:ext uri="{FF2B5EF4-FFF2-40B4-BE49-F238E27FC236}">
                      <a16:creationId xmlns:a16="http://schemas.microsoft.com/office/drawing/2014/main" id="{9E4D502F-5A5E-516C-F07E-F6F1075F92B6}"/>
                    </a:ext>
                  </a:extLst>
                </p:cNvPr>
                <p:cNvSpPr>
                  <a:spLocks noChangeArrowheads="1"/>
                </p:cNvSpPr>
                <p:nvPr>
                  <p:custDataLst>
                    <p:tags r:id="rId36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2" name="Rectangle 11">
                  <a:extLst>
                    <a:ext uri="{FF2B5EF4-FFF2-40B4-BE49-F238E27FC236}">
                      <a16:creationId xmlns:a16="http://schemas.microsoft.com/office/drawing/2014/main" id="{7F54C702-C14E-2928-AEE0-C0FE62631591}"/>
                    </a:ext>
                  </a:extLst>
                </p:cNvPr>
                <p:cNvSpPr>
                  <a:spLocks noChangeArrowheads="1"/>
                </p:cNvSpPr>
                <p:nvPr>
                  <p:custDataLst>
                    <p:tags r:id="rId36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193" name="Freeform 12">
                  <a:extLst>
                    <a:ext uri="{FF2B5EF4-FFF2-40B4-BE49-F238E27FC236}">
                      <a16:creationId xmlns:a16="http://schemas.microsoft.com/office/drawing/2014/main" id="{1A9C7FA0-B231-FAE0-47E8-ADB6DA94A5C8}"/>
                    </a:ext>
                  </a:extLst>
                </p:cNvPr>
                <p:cNvSpPr>
                  <a:spLocks/>
                </p:cNvSpPr>
                <p:nvPr>
                  <p:custDataLst>
                    <p:tags r:id="rId36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4" name="Freeform 13">
                  <a:extLst>
                    <a:ext uri="{FF2B5EF4-FFF2-40B4-BE49-F238E27FC236}">
                      <a16:creationId xmlns:a16="http://schemas.microsoft.com/office/drawing/2014/main" id="{EBFFF2D6-8DB7-F1A6-E3D7-6A3C8386069D}"/>
                    </a:ext>
                  </a:extLst>
                </p:cNvPr>
                <p:cNvSpPr>
                  <a:spLocks/>
                </p:cNvSpPr>
                <p:nvPr>
                  <p:custDataLst>
                    <p:tags r:id="rId36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195" name="Freeform 14">
                  <a:extLst>
                    <a:ext uri="{FF2B5EF4-FFF2-40B4-BE49-F238E27FC236}">
                      <a16:creationId xmlns:a16="http://schemas.microsoft.com/office/drawing/2014/main" id="{5F71356C-C3BE-B383-21E5-552AAD534CFD}"/>
                    </a:ext>
                  </a:extLst>
                </p:cNvPr>
                <p:cNvSpPr>
                  <a:spLocks/>
                </p:cNvSpPr>
                <p:nvPr>
                  <p:custDataLst>
                    <p:tags r:id="rId36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6" name="Freeform 15">
                  <a:extLst>
                    <a:ext uri="{FF2B5EF4-FFF2-40B4-BE49-F238E27FC236}">
                      <a16:creationId xmlns:a16="http://schemas.microsoft.com/office/drawing/2014/main" id="{E78F754A-9A54-6E69-A381-8E5452624D40}"/>
                    </a:ext>
                  </a:extLst>
                </p:cNvPr>
                <p:cNvSpPr>
                  <a:spLocks/>
                </p:cNvSpPr>
                <p:nvPr>
                  <p:custDataLst>
                    <p:tags r:id="rId36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7" name="Freeform 16">
                  <a:extLst>
                    <a:ext uri="{FF2B5EF4-FFF2-40B4-BE49-F238E27FC236}">
                      <a16:creationId xmlns:a16="http://schemas.microsoft.com/office/drawing/2014/main" id="{1BD1CBD4-F2A4-5430-27D8-D649D03E9993}"/>
                    </a:ext>
                  </a:extLst>
                </p:cNvPr>
                <p:cNvSpPr>
                  <a:spLocks/>
                </p:cNvSpPr>
                <p:nvPr>
                  <p:custDataLst>
                    <p:tags r:id="rId36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8" name="Freeform 17">
                  <a:extLst>
                    <a:ext uri="{FF2B5EF4-FFF2-40B4-BE49-F238E27FC236}">
                      <a16:creationId xmlns:a16="http://schemas.microsoft.com/office/drawing/2014/main" id="{F0AB9AA8-5631-FEBF-FE8D-C5C2912C7CF0}"/>
                    </a:ext>
                  </a:extLst>
                </p:cNvPr>
                <p:cNvSpPr>
                  <a:spLocks/>
                </p:cNvSpPr>
                <p:nvPr>
                  <p:custDataLst>
                    <p:tags r:id="rId36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199" name="Freeform 18">
                  <a:extLst>
                    <a:ext uri="{FF2B5EF4-FFF2-40B4-BE49-F238E27FC236}">
                      <a16:creationId xmlns:a16="http://schemas.microsoft.com/office/drawing/2014/main" id="{E740DCA6-BEAE-FD3D-EECF-50FF42E90A15}"/>
                    </a:ext>
                  </a:extLst>
                </p:cNvPr>
                <p:cNvSpPr>
                  <a:spLocks/>
                </p:cNvSpPr>
                <p:nvPr>
                  <p:custDataLst>
                    <p:tags r:id="rId36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0" name="Freeform 19">
                  <a:extLst>
                    <a:ext uri="{FF2B5EF4-FFF2-40B4-BE49-F238E27FC236}">
                      <a16:creationId xmlns:a16="http://schemas.microsoft.com/office/drawing/2014/main" id="{B40E74BC-E0D5-1424-0CC4-87FCF6C2CC54}"/>
                    </a:ext>
                  </a:extLst>
                </p:cNvPr>
                <p:cNvSpPr>
                  <a:spLocks/>
                </p:cNvSpPr>
                <p:nvPr>
                  <p:custDataLst>
                    <p:tags r:id="rId36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1" name="Freeform 20">
                  <a:extLst>
                    <a:ext uri="{FF2B5EF4-FFF2-40B4-BE49-F238E27FC236}">
                      <a16:creationId xmlns:a16="http://schemas.microsoft.com/office/drawing/2014/main" id="{5D6FF505-6AD5-21E3-84FB-6A8BC59BD231}"/>
                    </a:ext>
                  </a:extLst>
                </p:cNvPr>
                <p:cNvSpPr>
                  <a:spLocks/>
                </p:cNvSpPr>
                <p:nvPr>
                  <p:custDataLst>
                    <p:tags r:id="rId37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2" name="Freeform 21">
                  <a:extLst>
                    <a:ext uri="{FF2B5EF4-FFF2-40B4-BE49-F238E27FC236}">
                      <a16:creationId xmlns:a16="http://schemas.microsoft.com/office/drawing/2014/main" id="{AE8C702A-F85F-E1F4-ACAB-FD367C6637BE}"/>
                    </a:ext>
                  </a:extLst>
                </p:cNvPr>
                <p:cNvSpPr>
                  <a:spLocks/>
                </p:cNvSpPr>
                <p:nvPr>
                  <p:custDataLst>
                    <p:tags r:id="rId37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3" name="Freeform 22">
                  <a:extLst>
                    <a:ext uri="{FF2B5EF4-FFF2-40B4-BE49-F238E27FC236}">
                      <a16:creationId xmlns:a16="http://schemas.microsoft.com/office/drawing/2014/main" id="{82651E41-A891-70E3-4B3B-E9232FD50A43}"/>
                    </a:ext>
                  </a:extLst>
                </p:cNvPr>
                <p:cNvSpPr>
                  <a:spLocks/>
                </p:cNvSpPr>
                <p:nvPr>
                  <p:custDataLst>
                    <p:tags r:id="rId37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4" name="Freeform 23">
                  <a:extLst>
                    <a:ext uri="{FF2B5EF4-FFF2-40B4-BE49-F238E27FC236}">
                      <a16:creationId xmlns:a16="http://schemas.microsoft.com/office/drawing/2014/main" id="{1A53EA25-3082-A570-B6BD-84E0DC699910}"/>
                    </a:ext>
                  </a:extLst>
                </p:cNvPr>
                <p:cNvSpPr>
                  <a:spLocks/>
                </p:cNvSpPr>
                <p:nvPr>
                  <p:custDataLst>
                    <p:tags r:id="rId37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5" name="Freeform 24">
                  <a:extLst>
                    <a:ext uri="{FF2B5EF4-FFF2-40B4-BE49-F238E27FC236}">
                      <a16:creationId xmlns:a16="http://schemas.microsoft.com/office/drawing/2014/main" id="{A45D258B-7BED-3EA2-A793-E9117B1E0E64}"/>
                    </a:ext>
                  </a:extLst>
                </p:cNvPr>
                <p:cNvSpPr>
                  <a:spLocks/>
                </p:cNvSpPr>
                <p:nvPr>
                  <p:custDataLst>
                    <p:tags r:id="rId37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6" name="Freeform 25">
                  <a:extLst>
                    <a:ext uri="{FF2B5EF4-FFF2-40B4-BE49-F238E27FC236}">
                      <a16:creationId xmlns:a16="http://schemas.microsoft.com/office/drawing/2014/main" id="{638614DC-D84E-C24F-FAC7-F9B7089C106C}"/>
                    </a:ext>
                  </a:extLst>
                </p:cNvPr>
                <p:cNvSpPr>
                  <a:spLocks/>
                </p:cNvSpPr>
                <p:nvPr>
                  <p:custDataLst>
                    <p:tags r:id="rId37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7" name="Freeform 26">
                  <a:extLst>
                    <a:ext uri="{FF2B5EF4-FFF2-40B4-BE49-F238E27FC236}">
                      <a16:creationId xmlns:a16="http://schemas.microsoft.com/office/drawing/2014/main" id="{16387901-EBA0-AB00-2E2F-5035B9E46D7F}"/>
                    </a:ext>
                  </a:extLst>
                </p:cNvPr>
                <p:cNvSpPr>
                  <a:spLocks/>
                </p:cNvSpPr>
                <p:nvPr>
                  <p:custDataLst>
                    <p:tags r:id="rId37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08" name="Freeform 27">
                  <a:extLst>
                    <a:ext uri="{FF2B5EF4-FFF2-40B4-BE49-F238E27FC236}">
                      <a16:creationId xmlns:a16="http://schemas.microsoft.com/office/drawing/2014/main" id="{5A6DEE7A-0FB0-A9F6-3C73-83AEC6A4CF2C}"/>
                    </a:ext>
                  </a:extLst>
                </p:cNvPr>
                <p:cNvSpPr>
                  <a:spLocks/>
                </p:cNvSpPr>
                <p:nvPr>
                  <p:custDataLst>
                    <p:tags r:id="rId37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09" name="Freeform 28">
                  <a:extLst>
                    <a:ext uri="{FF2B5EF4-FFF2-40B4-BE49-F238E27FC236}">
                      <a16:creationId xmlns:a16="http://schemas.microsoft.com/office/drawing/2014/main" id="{F70C3B81-E1C9-7983-0349-E85E6777FA8E}"/>
                    </a:ext>
                  </a:extLst>
                </p:cNvPr>
                <p:cNvSpPr>
                  <a:spLocks/>
                </p:cNvSpPr>
                <p:nvPr>
                  <p:custDataLst>
                    <p:tags r:id="rId37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10" name="Freeform 29">
                  <a:extLst>
                    <a:ext uri="{FF2B5EF4-FFF2-40B4-BE49-F238E27FC236}">
                      <a16:creationId xmlns:a16="http://schemas.microsoft.com/office/drawing/2014/main" id="{F0C21607-0C1F-E4B3-B251-4A5A47CBEA37}"/>
                    </a:ext>
                  </a:extLst>
                </p:cNvPr>
                <p:cNvSpPr>
                  <a:spLocks/>
                </p:cNvSpPr>
                <p:nvPr>
                  <p:custDataLst>
                    <p:tags r:id="rId37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11" name="组合 210">
                <a:extLst>
                  <a:ext uri="{FF2B5EF4-FFF2-40B4-BE49-F238E27FC236}">
                    <a16:creationId xmlns:a16="http://schemas.microsoft.com/office/drawing/2014/main" id="{1B518BD6-EB03-E027-00AD-CF405CB74E68}"/>
                  </a:ext>
                </a:extLst>
              </p:cNvPr>
              <p:cNvGrpSpPr/>
              <p:nvPr/>
            </p:nvGrpSpPr>
            <p:grpSpPr>
              <a:xfrm>
                <a:off x="1570214" y="3724703"/>
                <a:ext cx="799871" cy="824750"/>
                <a:chOff x="4015410" y="1926407"/>
                <a:chExt cx="4158798" cy="3755569"/>
              </a:xfrm>
            </p:grpSpPr>
            <p:sp>
              <p:nvSpPr>
                <p:cNvPr id="212" name="Rectangle 3">
                  <a:extLst>
                    <a:ext uri="{FF2B5EF4-FFF2-40B4-BE49-F238E27FC236}">
                      <a16:creationId xmlns:a16="http://schemas.microsoft.com/office/drawing/2014/main" id="{F766AF7C-598E-13E9-0F30-1B64C5B2CCFD}"/>
                    </a:ext>
                  </a:extLst>
                </p:cNvPr>
                <p:cNvSpPr>
                  <a:spLocks noChangeArrowheads="1"/>
                </p:cNvSpPr>
                <p:nvPr>
                  <p:custDataLst>
                    <p:tags r:id="rId32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3" name="Rectangle 4">
                  <a:extLst>
                    <a:ext uri="{FF2B5EF4-FFF2-40B4-BE49-F238E27FC236}">
                      <a16:creationId xmlns:a16="http://schemas.microsoft.com/office/drawing/2014/main" id="{FF3646B8-903C-B72B-8181-937E511D0085}"/>
                    </a:ext>
                  </a:extLst>
                </p:cNvPr>
                <p:cNvSpPr>
                  <a:spLocks noChangeArrowheads="1"/>
                </p:cNvSpPr>
                <p:nvPr>
                  <p:custDataLst>
                    <p:tags r:id="rId327"/>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14" name="Rectangle 5">
                  <a:extLst>
                    <a:ext uri="{FF2B5EF4-FFF2-40B4-BE49-F238E27FC236}">
                      <a16:creationId xmlns:a16="http://schemas.microsoft.com/office/drawing/2014/main" id="{2E61E9C9-913D-9EA6-40B3-A29C2B27E741}"/>
                    </a:ext>
                  </a:extLst>
                </p:cNvPr>
                <p:cNvSpPr>
                  <a:spLocks noChangeArrowheads="1"/>
                </p:cNvSpPr>
                <p:nvPr>
                  <p:custDataLst>
                    <p:tags r:id="rId32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5" name="Rectangle 6">
                  <a:extLst>
                    <a:ext uri="{FF2B5EF4-FFF2-40B4-BE49-F238E27FC236}">
                      <a16:creationId xmlns:a16="http://schemas.microsoft.com/office/drawing/2014/main" id="{C1B7176B-D193-4BE8-3D3E-5B7BEE84DEE1}"/>
                    </a:ext>
                  </a:extLst>
                </p:cNvPr>
                <p:cNvSpPr>
                  <a:spLocks noChangeArrowheads="1"/>
                </p:cNvSpPr>
                <p:nvPr>
                  <p:custDataLst>
                    <p:tags r:id="rId32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6" name="Rectangle 7">
                  <a:extLst>
                    <a:ext uri="{FF2B5EF4-FFF2-40B4-BE49-F238E27FC236}">
                      <a16:creationId xmlns:a16="http://schemas.microsoft.com/office/drawing/2014/main" id="{0E4059D0-5478-6AC3-75EA-89B560F3D6DB}"/>
                    </a:ext>
                  </a:extLst>
                </p:cNvPr>
                <p:cNvSpPr>
                  <a:spLocks noChangeArrowheads="1"/>
                </p:cNvSpPr>
                <p:nvPr>
                  <p:custDataLst>
                    <p:tags r:id="rId33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7" name="Rectangle 8">
                  <a:extLst>
                    <a:ext uri="{FF2B5EF4-FFF2-40B4-BE49-F238E27FC236}">
                      <a16:creationId xmlns:a16="http://schemas.microsoft.com/office/drawing/2014/main" id="{5CF45715-A87D-9BB3-049D-227A0E21C102}"/>
                    </a:ext>
                  </a:extLst>
                </p:cNvPr>
                <p:cNvSpPr>
                  <a:spLocks noChangeArrowheads="1"/>
                </p:cNvSpPr>
                <p:nvPr>
                  <p:custDataLst>
                    <p:tags r:id="rId33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8" name="Rectangle 9">
                  <a:extLst>
                    <a:ext uri="{FF2B5EF4-FFF2-40B4-BE49-F238E27FC236}">
                      <a16:creationId xmlns:a16="http://schemas.microsoft.com/office/drawing/2014/main" id="{3936C7AC-5C25-B1B4-C360-F05B1099E314}"/>
                    </a:ext>
                  </a:extLst>
                </p:cNvPr>
                <p:cNvSpPr>
                  <a:spLocks noChangeArrowheads="1"/>
                </p:cNvSpPr>
                <p:nvPr>
                  <p:custDataLst>
                    <p:tags r:id="rId33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19" name="Rectangle 10">
                  <a:extLst>
                    <a:ext uri="{FF2B5EF4-FFF2-40B4-BE49-F238E27FC236}">
                      <a16:creationId xmlns:a16="http://schemas.microsoft.com/office/drawing/2014/main" id="{F6DFFE73-3447-C7A4-F9CE-1686A3788A81}"/>
                    </a:ext>
                  </a:extLst>
                </p:cNvPr>
                <p:cNvSpPr>
                  <a:spLocks noChangeArrowheads="1"/>
                </p:cNvSpPr>
                <p:nvPr>
                  <p:custDataLst>
                    <p:tags r:id="rId33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0" name="Rectangle 11">
                  <a:extLst>
                    <a:ext uri="{FF2B5EF4-FFF2-40B4-BE49-F238E27FC236}">
                      <a16:creationId xmlns:a16="http://schemas.microsoft.com/office/drawing/2014/main" id="{D5D8F68F-1111-7665-EEB0-126F25B763E2}"/>
                    </a:ext>
                  </a:extLst>
                </p:cNvPr>
                <p:cNvSpPr>
                  <a:spLocks noChangeArrowheads="1"/>
                </p:cNvSpPr>
                <p:nvPr>
                  <p:custDataLst>
                    <p:tags r:id="rId33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21" name="Freeform 12">
                  <a:extLst>
                    <a:ext uri="{FF2B5EF4-FFF2-40B4-BE49-F238E27FC236}">
                      <a16:creationId xmlns:a16="http://schemas.microsoft.com/office/drawing/2014/main" id="{5E9131FA-7BDE-A4EA-AE91-38572C693109}"/>
                    </a:ext>
                  </a:extLst>
                </p:cNvPr>
                <p:cNvSpPr>
                  <a:spLocks/>
                </p:cNvSpPr>
                <p:nvPr>
                  <p:custDataLst>
                    <p:tags r:id="rId33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2" name="Freeform 13">
                  <a:extLst>
                    <a:ext uri="{FF2B5EF4-FFF2-40B4-BE49-F238E27FC236}">
                      <a16:creationId xmlns:a16="http://schemas.microsoft.com/office/drawing/2014/main" id="{9A1C40E3-7C91-4AC2-2116-CEAF3FE196D6}"/>
                    </a:ext>
                  </a:extLst>
                </p:cNvPr>
                <p:cNvSpPr>
                  <a:spLocks/>
                </p:cNvSpPr>
                <p:nvPr>
                  <p:custDataLst>
                    <p:tags r:id="rId33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23" name="Freeform 14">
                  <a:extLst>
                    <a:ext uri="{FF2B5EF4-FFF2-40B4-BE49-F238E27FC236}">
                      <a16:creationId xmlns:a16="http://schemas.microsoft.com/office/drawing/2014/main" id="{1F58F5CC-0856-D6E2-F1B0-09BFB833750C}"/>
                    </a:ext>
                  </a:extLst>
                </p:cNvPr>
                <p:cNvSpPr>
                  <a:spLocks/>
                </p:cNvSpPr>
                <p:nvPr>
                  <p:custDataLst>
                    <p:tags r:id="rId33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4" name="Freeform 15">
                  <a:extLst>
                    <a:ext uri="{FF2B5EF4-FFF2-40B4-BE49-F238E27FC236}">
                      <a16:creationId xmlns:a16="http://schemas.microsoft.com/office/drawing/2014/main" id="{6F4AFFA0-2586-4E71-18F2-72E13D971590}"/>
                    </a:ext>
                  </a:extLst>
                </p:cNvPr>
                <p:cNvSpPr>
                  <a:spLocks/>
                </p:cNvSpPr>
                <p:nvPr>
                  <p:custDataLst>
                    <p:tags r:id="rId33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5" name="Freeform 16">
                  <a:extLst>
                    <a:ext uri="{FF2B5EF4-FFF2-40B4-BE49-F238E27FC236}">
                      <a16:creationId xmlns:a16="http://schemas.microsoft.com/office/drawing/2014/main" id="{4161C2F5-4864-EEC8-E7D1-66F8CB1B34C2}"/>
                    </a:ext>
                  </a:extLst>
                </p:cNvPr>
                <p:cNvSpPr>
                  <a:spLocks/>
                </p:cNvSpPr>
                <p:nvPr>
                  <p:custDataLst>
                    <p:tags r:id="rId33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6" name="Freeform 17">
                  <a:extLst>
                    <a:ext uri="{FF2B5EF4-FFF2-40B4-BE49-F238E27FC236}">
                      <a16:creationId xmlns:a16="http://schemas.microsoft.com/office/drawing/2014/main" id="{766DF4D7-778C-90EF-0FC9-DD83F771EFC9}"/>
                    </a:ext>
                  </a:extLst>
                </p:cNvPr>
                <p:cNvSpPr>
                  <a:spLocks/>
                </p:cNvSpPr>
                <p:nvPr>
                  <p:custDataLst>
                    <p:tags r:id="rId34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7" name="Freeform 18">
                  <a:extLst>
                    <a:ext uri="{FF2B5EF4-FFF2-40B4-BE49-F238E27FC236}">
                      <a16:creationId xmlns:a16="http://schemas.microsoft.com/office/drawing/2014/main" id="{4403B358-9452-77E3-90C3-4F35398B41AF}"/>
                    </a:ext>
                  </a:extLst>
                </p:cNvPr>
                <p:cNvSpPr>
                  <a:spLocks/>
                </p:cNvSpPr>
                <p:nvPr>
                  <p:custDataLst>
                    <p:tags r:id="rId34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8" name="Freeform 19">
                  <a:extLst>
                    <a:ext uri="{FF2B5EF4-FFF2-40B4-BE49-F238E27FC236}">
                      <a16:creationId xmlns:a16="http://schemas.microsoft.com/office/drawing/2014/main" id="{A5270E24-CDB2-A3F9-91E6-0843B6970A01}"/>
                    </a:ext>
                  </a:extLst>
                </p:cNvPr>
                <p:cNvSpPr>
                  <a:spLocks/>
                </p:cNvSpPr>
                <p:nvPr>
                  <p:custDataLst>
                    <p:tags r:id="rId34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29" name="Freeform 20">
                  <a:extLst>
                    <a:ext uri="{FF2B5EF4-FFF2-40B4-BE49-F238E27FC236}">
                      <a16:creationId xmlns:a16="http://schemas.microsoft.com/office/drawing/2014/main" id="{EFB871F5-51D2-8B19-6BA1-B5ABFFE1B153}"/>
                    </a:ext>
                  </a:extLst>
                </p:cNvPr>
                <p:cNvSpPr>
                  <a:spLocks/>
                </p:cNvSpPr>
                <p:nvPr>
                  <p:custDataLst>
                    <p:tags r:id="rId34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0" name="Freeform 21">
                  <a:extLst>
                    <a:ext uri="{FF2B5EF4-FFF2-40B4-BE49-F238E27FC236}">
                      <a16:creationId xmlns:a16="http://schemas.microsoft.com/office/drawing/2014/main" id="{1021D492-1347-1115-558A-EE1201E6FE81}"/>
                    </a:ext>
                  </a:extLst>
                </p:cNvPr>
                <p:cNvSpPr>
                  <a:spLocks/>
                </p:cNvSpPr>
                <p:nvPr>
                  <p:custDataLst>
                    <p:tags r:id="rId34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1" name="Freeform 22">
                  <a:extLst>
                    <a:ext uri="{FF2B5EF4-FFF2-40B4-BE49-F238E27FC236}">
                      <a16:creationId xmlns:a16="http://schemas.microsoft.com/office/drawing/2014/main" id="{42E325DC-01FC-41EB-A069-181286A0C44C}"/>
                    </a:ext>
                  </a:extLst>
                </p:cNvPr>
                <p:cNvSpPr>
                  <a:spLocks/>
                </p:cNvSpPr>
                <p:nvPr>
                  <p:custDataLst>
                    <p:tags r:id="rId34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2" name="Freeform 23">
                  <a:extLst>
                    <a:ext uri="{FF2B5EF4-FFF2-40B4-BE49-F238E27FC236}">
                      <a16:creationId xmlns:a16="http://schemas.microsoft.com/office/drawing/2014/main" id="{E5140D1B-746E-BD87-45A6-A77E7810A2BE}"/>
                    </a:ext>
                  </a:extLst>
                </p:cNvPr>
                <p:cNvSpPr>
                  <a:spLocks/>
                </p:cNvSpPr>
                <p:nvPr>
                  <p:custDataLst>
                    <p:tags r:id="rId34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3" name="Freeform 24">
                  <a:extLst>
                    <a:ext uri="{FF2B5EF4-FFF2-40B4-BE49-F238E27FC236}">
                      <a16:creationId xmlns:a16="http://schemas.microsoft.com/office/drawing/2014/main" id="{A4B32909-11EE-947C-9366-165E9993A740}"/>
                    </a:ext>
                  </a:extLst>
                </p:cNvPr>
                <p:cNvSpPr>
                  <a:spLocks/>
                </p:cNvSpPr>
                <p:nvPr>
                  <p:custDataLst>
                    <p:tags r:id="rId34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4" name="Freeform 25">
                  <a:extLst>
                    <a:ext uri="{FF2B5EF4-FFF2-40B4-BE49-F238E27FC236}">
                      <a16:creationId xmlns:a16="http://schemas.microsoft.com/office/drawing/2014/main" id="{65F98F0A-C626-4312-C39B-FF4625196A5A}"/>
                    </a:ext>
                  </a:extLst>
                </p:cNvPr>
                <p:cNvSpPr>
                  <a:spLocks/>
                </p:cNvSpPr>
                <p:nvPr>
                  <p:custDataLst>
                    <p:tags r:id="rId34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5" name="Freeform 26">
                  <a:extLst>
                    <a:ext uri="{FF2B5EF4-FFF2-40B4-BE49-F238E27FC236}">
                      <a16:creationId xmlns:a16="http://schemas.microsoft.com/office/drawing/2014/main" id="{D3E8D077-622F-BF24-C774-D32543FCBB55}"/>
                    </a:ext>
                  </a:extLst>
                </p:cNvPr>
                <p:cNvSpPr>
                  <a:spLocks/>
                </p:cNvSpPr>
                <p:nvPr>
                  <p:custDataLst>
                    <p:tags r:id="rId34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6" name="Freeform 27">
                  <a:extLst>
                    <a:ext uri="{FF2B5EF4-FFF2-40B4-BE49-F238E27FC236}">
                      <a16:creationId xmlns:a16="http://schemas.microsoft.com/office/drawing/2014/main" id="{00AAFCA0-6524-D92A-EA60-4202E24D4119}"/>
                    </a:ext>
                  </a:extLst>
                </p:cNvPr>
                <p:cNvSpPr>
                  <a:spLocks/>
                </p:cNvSpPr>
                <p:nvPr>
                  <p:custDataLst>
                    <p:tags r:id="rId35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37" name="Freeform 28">
                  <a:extLst>
                    <a:ext uri="{FF2B5EF4-FFF2-40B4-BE49-F238E27FC236}">
                      <a16:creationId xmlns:a16="http://schemas.microsoft.com/office/drawing/2014/main" id="{02463C68-807A-4D89-AD31-B669884F2360}"/>
                    </a:ext>
                  </a:extLst>
                </p:cNvPr>
                <p:cNvSpPr>
                  <a:spLocks/>
                </p:cNvSpPr>
                <p:nvPr>
                  <p:custDataLst>
                    <p:tags r:id="rId35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38" name="Freeform 29">
                  <a:extLst>
                    <a:ext uri="{FF2B5EF4-FFF2-40B4-BE49-F238E27FC236}">
                      <a16:creationId xmlns:a16="http://schemas.microsoft.com/office/drawing/2014/main" id="{15458A94-9B2E-ECAF-5F23-C62A086F30F3}"/>
                    </a:ext>
                  </a:extLst>
                </p:cNvPr>
                <p:cNvSpPr>
                  <a:spLocks/>
                </p:cNvSpPr>
                <p:nvPr>
                  <p:custDataLst>
                    <p:tags r:id="rId35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39" name="组合 238">
                <a:extLst>
                  <a:ext uri="{FF2B5EF4-FFF2-40B4-BE49-F238E27FC236}">
                    <a16:creationId xmlns:a16="http://schemas.microsoft.com/office/drawing/2014/main" id="{5E5C99DD-AD39-BEAB-6884-7FB1FAA7F3AD}"/>
                  </a:ext>
                </a:extLst>
              </p:cNvPr>
              <p:cNvGrpSpPr/>
              <p:nvPr/>
            </p:nvGrpSpPr>
            <p:grpSpPr>
              <a:xfrm>
                <a:off x="1198107" y="4357591"/>
                <a:ext cx="799871" cy="824750"/>
                <a:chOff x="4015410" y="1926407"/>
                <a:chExt cx="4158798" cy="3755569"/>
              </a:xfrm>
            </p:grpSpPr>
            <p:sp>
              <p:nvSpPr>
                <p:cNvPr id="240" name="Rectangle 3">
                  <a:extLst>
                    <a:ext uri="{FF2B5EF4-FFF2-40B4-BE49-F238E27FC236}">
                      <a16:creationId xmlns:a16="http://schemas.microsoft.com/office/drawing/2014/main" id="{114B6040-4CBD-304A-8CA3-00E9F085A93D}"/>
                    </a:ext>
                  </a:extLst>
                </p:cNvPr>
                <p:cNvSpPr>
                  <a:spLocks noChangeArrowheads="1"/>
                </p:cNvSpPr>
                <p:nvPr>
                  <p:custDataLst>
                    <p:tags r:id="rId29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1" name="Rectangle 4">
                  <a:extLst>
                    <a:ext uri="{FF2B5EF4-FFF2-40B4-BE49-F238E27FC236}">
                      <a16:creationId xmlns:a16="http://schemas.microsoft.com/office/drawing/2014/main" id="{0BA58A0B-35A7-21A6-5BB0-55CF550DDF0C}"/>
                    </a:ext>
                  </a:extLst>
                </p:cNvPr>
                <p:cNvSpPr>
                  <a:spLocks noChangeArrowheads="1"/>
                </p:cNvSpPr>
                <p:nvPr>
                  <p:custDataLst>
                    <p:tags r:id="rId300"/>
                  </p:custDataLst>
                </p:nvPr>
              </p:nvSpPr>
              <p:spPr bwMode="auto">
                <a:xfrm>
                  <a:off x="6094808" y="2622176"/>
                  <a:ext cx="1032584" cy="1021515"/>
                </a:xfrm>
                <a:prstGeom prst="rect">
                  <a:avLst/>
                </a:prstGeom>
                <a:solidFill>
                  <a:schemeClr val="accent1">
                    <a:lumMod val="100000"/>
                  </a:schemeClr>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42" name="Rectangle 5">
                  <a:extLst>
                    <a:ext uri="{FF2B5EF4-FFF2-40B4-BE49-F238E27FC236}">
                      <a16:creationId xmlns:a16="http://schemas.microsoft.com/office/drawing/2014/main" id="{3B59409A-956E-10FE-C7A5-F20AE4A103AF}"/>
                    </a:ext>
                  </a:extLst>
                </p:cNvPr>
                <p:cNvSpPr>
                  <a:spLocks noChangeArrowheads="1"/>
                </p:cNvSpPr>
                <p:nvPr>
                  <p:custDataLst>
                    <p:tags r:id="rId30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3" name="Rectangle 6">
                  <a:extLst>
                    <a:ext uri="{FF2B5EF4-FFF2-40B4-BE49-F238E27FC236}">
                      <a16:creationId xmlns:a16="http://schemas.microsoft.com/office/drawing/2014/main" id="{A45005B9-D41B-B42F-EF6A-E523F3CF39D1}"/>
                    </a:ext>
                  </a:extLst>
                </p:cNvPr>
                <p:cNvSpPr>
                  <a:spLocks noChangeArrowheads="1"/>
                </p:cNvSpPr>
                <p:nvPr>
                  <p:custDataLst>
                    <p:tags r:id="rId30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4" name="Rectangle 7">
                  <a:extLst>
                    <a:ext uri="{FF2B5EF4-FFF2-40B4-BE49-F238E27FC236}">
                      <a16:creationId xmlns:a16="http://schemas.microsoft.com/office/drawing/2014/main" id="{2A52B8F4-C906-2B4F-3337-ACA7233D9F5C}"/>
                    </a:ext>
                  </a:extLst>
                </p:cNvPr>
                <p:cNvSpPr>
                  <a:spLocks noChangeArrowheads="1"/>
                </p:cNvSpPr>
                <p:nvPr>
                  <p:custDataLst>
                    <p:tags r:id="rId30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5" name="Rectangle 8">
                  <a:extLst>
                    <a:ext uri="{FF2B5EF4-FFF2-40B4-BE49-F238E27FC236}">
                      <a16:creationId xmlns:a16="http://schemas.microsoft.com/office/drawing/2014/main" id="{FE4456A0-9E9D-625D-2DC6-1B31F80B10EF}"/>
                    </a:ext>
                  </a:extLst>
                </p:cNvPr>
                <p:cNvSpPr>
                  <a:spLocks noChangeArrowheads="1"/>
                </p:cNvSpPr>
                <p:nvPr>
                  <p:custDataLst>
                    <p:tags r:id="rId30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6" name="Rectangle 9">
                  <a:extLst>
                    <a:ext uri="{FF2B5EF4-FFF2-40B4-BE49-F238E27FC236}">
                      <a16:creationId xmlns:a16="http://schemas.microsoft.com/office/drawing/2014/main" id="{2D7CF9D4-9019-9078-A6FD-5A21B9107C35}"/>
                    </a:ext>
                  </a:extLst>
                </p:cNvPr>
                <p:cNvSpPr>
                  <a:spLocks noChangeArrowheads="1"/>
                </p:cNvSpPr>
                <p:nvPr>
                  <p:custDataLst>
                    <p:tags r:id="rId30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7" name="Rectangle 10">
                  <a:extLst>
                    <a:ext uri="{FF2B5EF4-FFF2-40B4-BE49-F238E27FC236}">
                      <a16:creationId xmlns:a16="http://schemas.microsoft.com/office/drawing/2014/main" id="{8226625E-575A-2A72-1DAD-C8A66BCDF742}"/>
                    </a:ext>
                  </a:extLst>
                </p:cNvPr>
                <p:cNvSpPr>
                  <a:spLocks noChangeArrowheads="1"/>
                </p:cNvSpPr>
                <p:nvPr>
                  <p:custDataLst>
                    <p:tags r:id="rId30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8" name="Rectangle 11">
                  <a:extLst>
                    <a:ext uri="{FF2B5EF4-FFF2-40B4-BE49-F238E27FC236}">
                      <a16:creationId xmlns:a16="http://schemas.microsoft.com/office/drawing/2014/main" id="{AE48AF9D-6725-5BA4-3FEC-8A0290E0E841}"/>
                    </a:ext>
                  </a:extLst>
                </p:cNvPr>
                <p:cNvSpPr>
                  <a:spLocks noChangeArrowheads="1"/>
                </p:cNvSpPr>
                <p:nvPr>
                  <p:custDataLst>
                    <p:tags r:id="rId30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49" name="Freeform 12">
                  <a:extLst>
                    <a:ext uri="{FF2B5EF4-FFF2-40B4-BE49-F238E27FC236}">
                      <a16:creationId xmlns:a16="http://schemas.microsoft.com/office/drawing/2014/main" id="{C244AB4D-367D-16C8-5A59-79FFC4479BF9}"/>
                    </a:ext>
                  </a:extLst>
                </p:cNvPr>
                <p:cNvSpPr>
                  <a:spLocks/>
                </p:cNvSpPr>
                <p:nvPr>
                  <p:custDataLst>
                    <p:tags r:id="rId30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0" name="Freeform 13">
                  <a:extLst>
                    <a:ext uri="{FF2B5EF4-FFF2-40B4-BE49-F238E27FC236}">
                      <a16:creationId xmlns:a16="http://schemas.microsoft.com/office/drawing/2014/main" id="{B6643312-3F75-3F57-4B90-884C6D6DAEC3}"/>
                    </a:ext>
                  </a:extLst>
                </p:cNvPr>
                <p:cNvSpPr>
                  <a:spLocks/>
                </p:cNvSpPr>
                <p:nvPr>
                  <p:custDataLst>
                    <p:tags r:id="rId30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1" name="Freeform 14">
                  <a:extLst>
                    <a:ext uri="{FF2B5EF4-FFF2-40B4-BE49-F238E27FC236}">
                      <a16:creationId xmlns:a16="http://schemas.microsoft.com/office/drawing/2014/main" id="{44D5DB07-6845-4DB1-BE33-5FAA684A03BE}"/>
                    </a:ext>
                  </a:extLst>
                </p:cNvPr>
                <p:cNvSpPr>
                  <a:spLocks/>
                </p:cNvSpPr>
                <p:nvPr>
                  <p:custDataLst>
                    <p:tags r:id="rId31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2" name="Freeform 15">
                  <a:extLst>
                    <a:ext uri="{FF2B5EF4-FFF2-40B4-BE49-F238E27FC236}">
                      <a16:creationId xmlns:a16="http://schemas.microsoft.com/office/drawing/2014/main" id="{AC241A9B-5DB8-755F-DC8F-14480CF4C2E8}"/>
                    </a:ext>
                  </a:extLst>
                </p:cNvPr>
                <p:cNvSpPr>
                  <a:spLocks/>
                </p:cNvSpPr>
                <p:nvPr>
                  <p:custDataLst>
                    <p:tags r:id="rId31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3" name="Freeform 16">
                  <a:extLst>
                    <a:ext uri="{FF2B5EF4-FFF2-40B4-BE49-F238E27FC236}">
                      <a16:creationId xmlns:a16="http://schemas.microsoft.com/office/drawing/2014/main" id="{35B6B7F5-675E-BF15-2EEB-8818573F439E}"/>
                    </a:ext>
                  </a:extLst>
                </p:cNvPr>
                <p:cNvSpPr>
                  <a:spLocks/>
                </p:cNvSpPr>
                <p:nvPr>
                  <p:custDataLst>
                    <p:tags r:id="rId31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4" name="Freeform 17">
                  <a:extLst>
                    <a:ext uri="{FF2B5EF4-FFF2-40B4-BE49-F238E27FC236}">
                      <a16:creationId xmlns:a16="http://schemas.microsoft.com/office/drawing/2014/main" id="{9FCD3F13-4881-8EDF-331D-45E26B8E8763}"/>
                    </a:ext>
                  </a:extLst>
                </p:cNvPr>
                <p:cNvSpPr>
                  <a:spLocks/>
                </p:cNvSpPr>
                <p:nvPr>
                  <p:custDataLst>
                    <p:tags r:id="rId31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5" name="Freeform 18">
                  <a:extLst>
                    <a:ext uri="{FF2B5EF4-FFF2-40B4-BE49-F238E27FC236}">
                      <a16:creationId xmlns:a16="http://schemas.microsoft.com/office/drawing/2014/main" id="{2D991A7A-B132-0CDD-5ADE-F0A40E97B526}"/>
                    </a:ext>
                  </a:extLst>
                </p:cNvPr>
                <p:cNvSpPr>
                  <a:spLocks/>
                </p:cNvSpPr>
                <p:nvPr>
                  <p:custDataLst>
                    <p:tags r:id="rId31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6" name="Freeform 19">
                  <a:extLst>
                    <a:ext uri="{FF2B5EF4-FFF2-40B4-BE49-F238E27FC236}">
                      <a16:creationId xmlns:a16="http://schemas.microsoft.com/office/drawing/2014/main" id="{B9DBAC8C-2EF8-4662-4BA8-1A6CCD1E2319}"/>
                    </a:ext>
                  </a:extLst>
                </p:cNvPr>
                <p:cNvSpPr>
                  <a:spLocks/>
                </p:cNvSpPr>
                <p:nvPr>
                  <p:custDataLst>
                    <p:tags r:id="rId31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7" name="Freeform 20">
                  <a:extLst>
                    <a:ext uri="{FF2B5EF4-FFF2-40B4-BE49-F238E27FC236}">
                      <a16:creationId xmlns:a16="http://schemas.microsoft.com/office/drawing/2014/main" id="{F3BB0743-2367-946F-AED1-BB882206CC7E}"/>
                    </a:ext>
                  </a:extLst>
                </p:cNvPr>
                <p:cNvSpPr>
                  <a:spLocks/>
                </p:cNvSpPr>
                <p:nvPr>
                  <p:custDataLst>
                    <p:tags r:id="rId31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58" name="Freeform 21">
                  <a:extLst>
                    <a:ext uri="{FF2B5EF4-FFF2-40B4-BE49-F238E27FC236}">
                      <a16:creationId xmlns:a16="http://schemas.microsoft.com/office/drawing/2014/main" id="{D1FBFA70-E382-EA6D-9D4E-83F2FD309E9C}"/>
                    </a:ext>
                  </a:extLst>
                </p:cNvPr>
                <p:cNvSpPr>
                  <a:spLocks/>
                </p:cNvSpPr>
                <p:nvPr>
                  <p:custDataLst>
                    <p:tags r:id="rId31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chemeClr val="accent1">
                    <a:lumMod val="100000"/>
                  </a:schemeClr>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59" name="Freeform 22">
                  <a:extLst>
                    <a:ext uri="{FF2B5EF4-FFF2-40B4-BE49-F238E27FC236}">
                      <a16:creationId xmlns:a16="http://schemas.microsoft.com/office/drawing/2014/main" id="{B6EC6151-2927-C5FC-56B2-BBC90BC50D41}"/>
                    </a:ext>
                  </a:extLst>
                </p:cNvPr>
                <p:cNvSpPr>
                  <a:spLocks/>
                </p:cNvSpPr>
                <p:nvPr>
                  <p:custDataLst>
                    <p:tags r:id="rId31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0" name="Freeform 23">
                  <a:extLst>
                    <a:ext uri="{FF2B5EF4-FFF2-40B4-BE49-F238E27FC236}">
                      <a16:creationId xmlns:a16="http://schemas.microsoft.com/office/drawing/2014/main" id="{F365BABB-18C9-9820-DDCA-8319430B20FA}"/>
                    </a:ext>
                  </a:extLst>
                </p:cNvPr>
                <p:cNvSpPr>
                  <a:spLocks/>
                </p:cNvSpPr>
                <p:nvPr>
                  <p:custDataLst>
                    <p:tags r:id="rId31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1" name="Freeform 24">
                  <a:extLst>
                    <a:ext uri="{FF2B5EF4-FFF2-40B4-BE49-F238E27FC236}">
                      <a16:creationId xmlns:a16="http://schemas.microsoft.com/office/drawing/2014/main" id="{2EF16EF6-CB33-BAE4-CA7F-D885F7991CF3}"/>
                    </a:ext>
                  </a:extLst>
                </p:cNvPr>
                <p:cNvSpPr>
                  <a:spLocks/>
                </p:cNvSpPr>
                <p:nvPr>
                  <p:custDataLst>
                    <p:tags r:id="rId32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2" name="Freeform 25">
                  <a:extLst>
                    <a:ext uri="{FF2B5EF4-FFF2-40B4-BE49-F238E27FC236}">
                      <a16:creationId xmlns:a16="http://schemas.microsoft.com/office/drawing/2014/main" id="{1CE35545-CA05-F2E6-AAD0-E20946214787}"/>
                    </a:ext>
                  </a:extLst>
                </p:cNvPr>
                <p:cNvSpPr>
                  <a:spLocks/>
                </p:cNvSpPr>
                <p:nvPr>
                  <p:custDataLst>
                    <p:tags r:id="rId32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3" name="Freeform 26">
                  <a:extLst>
                    <a:ext uri="{FF2B5EF4-FFF2-40B4-BE49-F238E27FC236}">
                      <a16:creationId xmlns:a16="http://schemas.microsoft.com/office/drawing/2014/main" id="{69EB0FEF-6BD5-824A-2C6D-AA3390E69569}"/>
                    </a:ext>
                  </a:extLst>
                </p:cNvPr>
                <p:cNvSpPr>
                  <a:spLocks/>
                </p:cNvSpPr>
                <p:nvPr>
                  <p:custDataLst>
                    <p:tags r:id="rId32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4" name="Freeform 27">
                  <a:extLst>
                    <a:ext uri="{FF2B5EF4-FFF2-40B4-BE49-F238E27FC236}">
                      <a16:creationId xmlns:a16="http://schemas.microsoft.com/office/drawing/2014/main" id="{E07FE940-6C0E-7D3F-A388-EC44A7B3A654}"/>
                    </a:ext>
                  </a:extLst>
                </p:cNvPr>
                <p:cNvSpPr>
                  <a:spLocks/>
                </p:cNvSpPr>
                <p:nvPr>
                  <p:custDataLst>
                    <p:tags r:id="rId32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265" name="Freeform 28">
                  <a:extLst>
                    <a:ext uri="{FF2B5EF4-FFF2-40B4-BE49-F238E27FC236}">
                      <a16:creationId xmlns:a16="http://schemas.microsoft.com/office/drawing/2014/main" id="{588E3A37-E4D1-A6AA-F910-0CE946A47336}"/>
                    </a:ext>
                  </a:extLst>
                </p:cNvPr>
                <p:cNvSpPr>
                  <a:spLocks/>
                </p:cNvSpPr>
                <p:nvPr>
                  <p:custDataLst>
                    <p:tags r:id="rId32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266" name="Freeform 29">
                  <a:extLst>
                    <a:ext uri="{FF2B5EF4-FFF2-40B4-BE49-F238E27FC236}">
                      <a16:creationId xmlns:a16="http://schemas.microsoft.com/office/drawing/2014/main" id="{59B94D57-26DC-18F2-1FC8-21DD9D72B7F5}"/>
                    </a:ext>
                  </a:extLst>
                </p:cNvPr>
                <p:cNvSpPr>
                  <a:spLocks/>
                </p:cNvSpPr>
                <p:nvPr>
                  <p:custDataLst>
                    <p:tags r:id="rId32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295" name="组合 294">
                <a:extLst>
                  <a:ext uri="{FF2B5EF4-FFF2-40B4-BE49-F238E27FC236}">
                    <a16:creationId xmlns:a16="http://schemas.microsoft.com/office/drawing/2014/main" id="{25EA4A69-FD37-A463-F7DC-2A1E970E5E03}"/>
                  </a:ext>
                </a:extLst>
              </p:cNvPr>
              <p:cNvGrpSpPr/>
              <p:nvPr/>
            </p:nvGrpSpPr>
            <p:grpSpPr>
              <a:xfrm>
                <a:off x="5068222" y="3504015"/>
                <a:ext cx="799871" cy="824750"/>
                <a:chOff x="4015410" y="1926407"/>
                <a:chExt cx="4158798" cy="3755569"/>
              </a:xfrm>
            </p:grpSpPr>
            <p:sp>
              <p:nvSpPr>
                <p:cNvPr id="296" name="Rectangle 3">
                  <a:extLst>
                    <a:ext uri="{FF2B5EF4-FFF2-40B4-BE49-F238E27FC236}">
                      <a16:creationId xmlns:a16="http://schemas.microsoft.com/office/drawing/2014/main" id="{6552095E-4851-89C9-EEA4-E2267A28EAF2}"/>
                    </a:ext>
                  </a:extLst>
                </p:cNvPr>
                <p:cNvSpPr>
                  <a:spLocks noChangeArrowheads="1"/>
                </p:cNvSpPr>
                <p:nvPr>
                  <p:custDataLst>
                    <p:tags r:id="rId27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7" name="Rectangle 4">
                  <a:extLst>
                    <a:ext uri="{FF2B5EF4-FFF2-40B4-BE49-F238E27FC236}">
                      <a16:creationId xmlns:a16="http://schemas.microsoft.com/office/drawing/2014/main" id="{1F848F91-B0AE-FAEA-CB1A-2E746BF6EFFC}"/>
                    </a:ext>
                  </a:extLst>
                </p:cNvPr>
                <p:cNvSpPr>
                  <a:spLocks noChangeArrowheads="1"/>
                </p:cNvSpPr>
                <p:nvPr>
                  <p:custDataLst>
                    <p:tags r:id="rId273"/>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298" name="Rectangle 5">
                  <a:extLst>
                    <a:ext uri="{FF2B5EF4-FFF2-40B4-BE49-F238E27FC236}">
                      <a16:creationId xmlns:a16="http://schemas.microsoft.com/office/drawing/2014/main" id="{2B98A63D-6D0F-FCCA-4594-3C9612A5BC55}"/>
                    </a:ext>
                  </a:extLst>
                </p:cNvPr>
                <p:cNvSpPr>
                  <a:spLocks noChangeArrowheads="1"/>
                </p:cNvSpPr>
                <p:nvPr>
                  <p:custDataLst>
                    <p:tags r:id="rId27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299" name="Rectangle 6">
                  <a:extLst>
                    <a:ext uri="{FF2B5EF4-FFF2-40B4-BE49-F238E27FC236}">
                      <a16:creationId xmlns:a16="http://schemas.microsoft.com/office/drawing/2014/main" id="{DE5A10EB-9D77-69C1-44F4-3FFDC5A96187}"/>
                    </a:ext>
                  </a:extLst>
                </p:cNvPr>
                <p:cNvSpPr>
                  <a:spLocks noChangeArrowheads="1"/>
                </p:cNvSpPr>
                <p:nvPr>
                  <p:custDataLst>
                    <p:tags r:id="rId27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0" name="Rectangle 7">
                  <a:extLst>
                    <a:ext uri="{FF2B5EF4-FFF2-40B4-BE49-F238E27FC236}">
                      <a16:creationId xmlns:a16="http://schemas.microsoft.com/office/drawing/2014/main" id="{707ED7DD-2E31-DCA7-91DE-1F06ED616F44}"/>
                    </a:ext>
                  </a:extLst>
                </p:cNvPr>
                <p:cNvSpPr>
                  <a:spLocks noChangeArrowheads="1"/>
                </p:cNvSpPr>
                <p:nvPr>
                  <p:custDataLst>
                    <p:tags r:id="rId27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1" name="Rectangle 8">
                  <a:extLst>
                    <a:ext uri="{FF2B5EF4-FFF2-40B4-BE49-F238E27FC236}">
                      <a16:creationId xmlns:a16="http://schemas.microsoft.com/office/drawing/2014/main" id="{4A22D644-0199-EE47-FCEC-930681D20BE1}"/>
                    </a:ext>
                  </a:extLst>
                </p:cNvPr>
                <p:cNvSpPr>
                  <a:spLocks noChangeArrowheads="1"/>
                </p:cNvSpPr>
                <p:nvPr>
                  <p:custDataLst>
                    <p:tags r:id="rId27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2" name="Rectangle 9">
                  <a:extLst>
                    <a:ext uri="{FF2B5EF4-FFF2-40B4-BE49-F238E27FC236}">
                      <a16:creationId xmlns:a16="http://schemas.microsoft.com/office/drawing/2014/main" id="{8F8B95B4-D03D-164B-323F-B44DC8B7361D}"/>
                    </a:ext>
                  </a:extLst>
                </p:cNvPr>
                <p:cNvSpPr>
                  <a:spLocks noChangeArrowheads="1"/>
                </p:cNvSpPr>
                <p:nvPr>
                  <p:custDataLst>
                    <p:tags r:id="rId27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3" name="Rectangle 10">
                  <a:extLst>
                    <a:ext uri="{FF2B5EF4-FFF2-40B4-BE49-F238E27FC236}">
                      <a16:creationId xmlns:a16="http://schemas.microsoft.com/office/drawing/2014/main" id="{02944A74-5030-07C2-6ABA-1207ED4A2602}"/>
                    </a:ext>
                  </a:extLst>
                </p:cNvPr>
                <p:cNvSpPr>
                  <a:spLocks noChangeArrowheads="1"/>
                </p:cNvSpPr>
                <p:nvPr>
                  <p:custDataLst>
                    <p:tags r:id="rId27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4" name="Rectangle 11">
                  <a:extLst>
                    <a:ext uri="{FF2B5EF4-FFF2-40B4-BE49-F238E27FC236}">
                      <a16:creationId xmlns:a16="http://schemas.microsoft.com/office/drawing/2014/main" id="{E4B17924-357F-BBD7-F078-A5CAAFAB3DDD}"/>
                    </a:ext>
                  </a:extLst>
                </p:cNvPr>
                <p:cNvSpPr>
                  <a:spLocks noChangeArrowheads="1"/>
                </p:cNvSpPr>
                <p:nvPr>
                  <p:custDataLst>
                    <p:tags r:id="rId28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05" name="Freeform 12">
                  <a:extLst>
                    <a:ext uri="{FF2B5EF4-FFF2-40B4-BE49-F238E27FC236}">
                      <a16:creationId xmlns:a16="http://schemas.microsoft.com/office/drawing/2014/main" id="{2C89009D-104C-D6DC-D066-F5FCEC1305E6}"/>
                    </a:ext>
                  </a:extLst>
                </p:cNvPr>
                <p:cNvSpPr>
                  <a:spLocks/>
                </p:cNvSpPr>
                <p:nvPr>
                  <p:custDataLst>
                    <p:tags r:id="rId28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6" name="Freeform 13">
                  <a:extLst>
                    <a:ext uri="{FF2B5EF4-FFF2-40B4-BE49-F238E27FC236}">
                      <a16:creationId xmlns:a16="http://schemas.microsoft.com/office/drawing/2014/main" id="{2ECA96B0-4299-9F41-CF99-6683A9420CD9}"/>
                    </a:ext>
                  </a:extLst>
                </p:cNvPr>
                <p:cNvSpPr>
                  <a:spLocks/>
                </p:cNvSpPr>
                <p:nvPr>
                  <p:custDataLst>
                    <p:tags r:id="rId28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07" name="Freeform 14">
                  <a:extLst>
                    <a:ext uri="{FF2B5EF4-FFF2-40B4-BE49-F238E27FC236}">
                      <a16:creationId xmlns:a16="http://schemas.microsoft.com/office/drawing/2014/main" id="{91D42B04-C1C8-600F-8FA0-7A4DAE8E3A12}"/>
                    </a:ext>
                  </a:extLst>
                </p:cNvPr>
                <p:cNvSpPr>
                  <a:spLocks/>
                </p:cNvSpPr>
                <p:nvPr>
                  <p:custDataLst>
                    <p:tags r:id="rId28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8" name="Freeform 15">
                  <a:extLst>
                    <a:ext uri="{FF2B5EF4-FFF2-40B4-BE49-F238E27FC236}">
                      <a16:creationId xmlns:a16="http://schemas.microsoft.com/office/drawing/2014/main" id="{84762ECD-FE59-5CB1-CCC1-9E06637C918A}"/>
                    </a:ext>
                  </a:extLst>
                </p:cNvPr>
                <p:cNvSpPr>
                  <a:spLocks/>
                </p:cNvSpPr>
                <p:nvPr>
                  <p:custDataLst>
                    <p:tags r:id="rId28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09" name="Freeform 16">
                  <a:extLst>
                    <a:ext uri="{FF2B5EF4-FFF2-40B4-BE49-F238E27FC236}">
                      <a16:creationId xmlns:a16="http://schemas.microsoft.com/office/drawing/2014/main" id="{13515C78-5F6A-BB34-D616-05F30BE17FAE}"/>
                    </a:ext>
                  </a:extLst>
                </p:cNvPr>
                <p:cNvSpPr>
                  <a:spLocks/>
                </p:cNvSpPr>
                <p:nvPr>
                  <p:custDataLst>
                    <p:tags r:id="rId28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0" name="Freeform 17">
                  <a:extLst>
                    <a:ext uri="{FF2B5EF4-FFF2-40B4-BE49-F238E27FC236}">
                      <a16:creationId xmlns:a16="http://schemas.microsoft.com/office/drawing/2014/main" id="{F3213DC7-D1A5-B879-9A92-CAC0B232E12B}"/>
                    </a:ext>
                  </a:extLst>
                </p:cNvPr>
                <p:cNvSpPr>
                  <a:spLocks/>
                </p:cNvSpPr>
                <p:nvPr>
                  <p:custDataLst>
                    <p:tags r:id="rId28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1" name="Freeform 18">
                  <a:extLst>
                    <a:ext uri="{FF2B5EF4-FFF2-40B4-BE49-F238E27FC236}">
                      <a16:creationId xmlns:a16="http://schemas.microsoft.com/office/drawing/2014/main" id="{43C1E002-1B37-9498-74E1-6326305F05A1}"/>
                    </a:ext>
                  </a:extLst>
                </p:cNvPr>
                <p:cNvSpPr>
                  <a:spLocks/>
                </p:cNvSpPr>
                <p:nvPr>
                  <p:custDataLst>
                    <p:tags r:id="rId28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2" name="Freeform 19">
                  <a:extLst>
                    <a:ext uri="{FF2B5EF4-FFF2-40B4-BE49-F238E27FC236}">
                      <a16:creationId xmlns:a16="http://schemas.microsoft.com/office/drawing/2014/main" id="{19C4CDB1-A428-6C52-A9C2-870FA2F935C2}"/>
                    </a:ext>
                  </a:extLst>
                </p:cNvPr>
                <p:cNvSpPr>
                  <a:spLocks/>
                </p:cNvSpPr>
                <p:nvPr>
                  <p:custDataLst>
                    <p:tags r:id="rId28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3" name="Freeform 20">
                  <a:extLst>
                    <a:ext uri="{FF2B5EF4-FFF2-40B4-BE49-F238E27FC236}">
                      <a16:creationId xmlns:a16="http://schemas.microsoft.com/office/drawing/2014/main" id="{98050A31-08E2-4A1C-503D-1D69FBA22693}"/>
                    </a:ext>
                  </a:extLst>
                </p:cNvPr>
                <p:cNvSpPr>
                  <a:spLocks/>
                </p:cNvSpPr>
                <p:nvPr>
                  <p:custDataLst>
                    <p:tags r:id="rId28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4" name="Freeform 21">
                  <a:extLst>
                    <a:ext uri="{FF2B5EF4-FFF2-40B4-BE49-F238E27FC236}">
                      <a16:creationId xmlns:a16="http://schemas.microsoft.com/office/drawing/2014/main" id="{443E335D-2FCD-2A05-1D2E-284A76B95253}"/>
                    </a:ext>
                  </a:extLst>
                </p:cNvPr>
                <p:cNvSpPr>
                  <a:spLocks/>
                </p:cNvSpPr>
                <p:nvPr>
                  <p:custDataLst>
                    <p:tags r:id="rId29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5" name="Freeform 22">
                  <a:extLst>
                    <a:ext uri="{FF2B5EF4-FFF2-40B4-BE49-F238E27FC236}">
                      <a16:creationId xmlns:a16="http://schemas.microsoft.com/office/drawing/2014/main" id="{8EAF643C-C6F0-7F7B-E9EF-7674CDCACC2C}"/>
                    </a:ext>
                  </a:extLst>
                </p:cNvPr>
                <p:cNvSpPr>
                  <a:spLocks/>
                </p:cNvSpPr>
                <p:nvPr>
                  <p:custDataLst>
                    <p:tags r:id="rId29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6" name="Freeform 23">
                  <a:extLst>
                    <a:ext uri="{FF2B5EF4-FFF2-40B4-BE49-F238E27FC236}">
                      <a16:creationId xmlns:a16="http://schemas.microsoft.com/office/drawing/2014/main" id="{9331073B-D487-9A2C-97D3-6676F2CCFB4D}"/>
                    </a:ext>
                  </a:extLst>
                </p:cNvPr>
                <p:cNvSpPr>
                  <a:spLocks/>
                </p:cNvSpPr>
                <p:nvPr>
                  <p:custDataLst>
                    <p:tags r:id="rId29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7" name="Freeform 24">
                  <a:extLst>
                    <a:ext uri="{FF2B5EF4-FFF2-40B4-BE49-F238E27FC236}">
                      <a16:creationId xmlns:a16="http://schemas.microsoft.com/office/drawing/2014/main" id="{0605FC07-94CA-167B-B44B-8F12A92624E6}"/>
                    </a:ext>
                  </a:extLst>
                </p:cNvPr>
                <p:cNvSpPr>
                  <a:spLocks/>
                </p:cNvSpPr>
                <p:nvPr>
                  <p:custDataLst>
                    <p:tags r:id="rId29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18" name="Freeform 25">
                  <a:extLst>
                    <a:ext uri="{FF2B5EF4-FFF2-40B4-BE49-F238E27FC236}">
                      <a16:creationId xmlns:a16="http://schemas.microsoft.com/office/drawing/2014/main" id="{7F72CE83-AB73-E758-3C7F-FA9C363BD56B}"/>
                    </a:ext>
                  </a:extLst>
                </p:cNvPr>
                <p:cNvSpPr>
                  <a:spLocks/>
                </p:cNvSpPr>
                <p:nvPr>
                  <p:custDataLst>
                    <p:tags r:id="rId29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19" name="Freeform 26">
                  <a:extLst>
                    <a:ext uri="{FF2B5EF4-FFF2-40B4-BE49-F238E27FC236}">
                      <a16:creationId xmlns:a16="http://schemas.microsoft.com/office/drawing/2014/main" id="{BD4BE0E1-4CD0-6543-2D84-6D7867E1D8EC}"/>
                    </a:ext>
                  </a:extLst>
                </p:cNvPr>
                <p:cNvSpPr>
                  <a:spLocks/>
                </p:cNvSpPr>
                <p:nvPr>
                  <p:custDataLst>
                    <p:tags r:id="rId29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0" name="Freeform 27">
                  <a:extLst>
                    <a:ext uri="{FF2B5EF4-FFF2-40B4-BE49-F238E27FC236}">
                      <a16:creationId xmlns:a16="http://schemas.microsoft.com/office/drawing/2014/main" id="{8E608002-D2C9-C10B-BEBE-C51AAB1C28C6}"/>
                    </a:ext>
                  </a:extLst>
                </p:cNvPr>
                <p:cNvSpPr>
                  <a:spLocks/>
                </p:cNvSpPr>
                <p:nvPr>
                  <p:custDataLst>
                    <p:tags r:id="rId29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21" name="Freeform 28">
                  <a:extLst>
                    <a:ext uri="{FF2B5EF4-FFF2-40B4-BE49-F238E27FC236}">
                      <a16:creationId xmlns:a16="http://schemas.microsoft.com/office/drawing/2014/main" id="{888396DB-3DF4-3BAF-B5FC-DE6432391993}"/>
                    </a:ext>
                  </a:extLst>
                </p:cNvPr>
                <p:cNvSpPr>
                  <a:spLocks/>
                </p:cNvSpPr>
                <p:nvPr>
                  <p:custDataLst>
                    <p:tags r:id="rId29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22" name="Freeform 29">
                  <a:extLst>
                    <a:ext uri="{FF2B5EF4-FFF2-40B4-BE49-F238E27FC236}">
                      <a16:creationId xmlns:a16="http://schemas.microsoft.com/office/drawing/2014/main" id="{AA0E1BF7-9E22-C238-5A3C-E94CB5081B49}"/>
                    </a:ext>
                  </a:extLst>
                </p:cNvPr>
                <p:cNvSpPr>
                  <a:spLocks/>
                </p:cNvSpPr>
                <p:nvPr>
                  <p:custDataLst>
                    <p:tags r:id="rId29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23" name="组合 322">
                <a:extLst>
                  <a:ext uri="{FF2B5EF4-FFF2-40B4-BE49-F238E27FC236}">
                    <a16:creationId xmlns:a16="http://schemas.microsoft.com/office/drawing/2014/main" id="{EAAA5AAA-68AA-EC1A-ACAD-1C39A82E9AC1}"/>
                  </a:ext>
                </a:extLst>
              </p:cNvPr>
              <p:cNvGrpSpPr/>
              <p:nvPr/>
            </p:nvGrpSpPr>
            <p:grpSpPr>
              <a:xfrm>
                <a:off x="4696115" y="3904063"/>
                <a:ext cx="799871" cy="824750"/>
                <a:chOff x="4015410" y="1926407"/>
                <a:chExt cx="4158798" cy="3755569"/>
              </a:xfrm>
            </p:grpSpPr>
            <p:sp>
              <p:nvSpPr>
                <p:cNvPr id="324" name="Rectangle 3">
                  <a:extLst>
                    <a:ext uri="{FF2B5EF4-FFF2-40B4-BE49-F238E27FC236}">
                      <a16:creationId xmlns:a16="http://schemas.microsoft.com/office/drawing/2014/main" id="{6D75952D-FD7E-A6FC-DDFC-B45E4858406C}"/>
                    </a:ext>
                  </a:extLst>
                </p:cNvPr>
                <p:cNvSpPr>
                  <a:spLocks noChangeArrowheads="1"/>
                </p:cNvSpPr>
                <p:nvPr>
                  <p:custDataLst>
                    <p:tags r:id="rId245"/>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5" name="Rectangle 4">
                  <a:extLst>
                    <a:ext uri="{FF2B5EF4-FFF2-40B4-BE49-F238E27FC236}">
                      <a16:creationId xmlns:a16="http://schemas.microsoft.com/office/drawing/2014/main" id="{88968208-57B0-92B5-98DA-531CBBB46177}"/>
                    </a:ext>
                  </a:extLst>
                </p:cNvPr>
                <p:cNvSpPr>
                  <a:spLocks noChangeArrowheads="1"/>
                </p:cNvSpPr>
                <p:nvPr>
                  <p:custDataLst>
                    <p:tags r:id="rId246"/>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26" name="Rectangle 5">
                  <a:extLst>
                    <a:ext uri="{FF2B5EF4-FFF2-40B4-BE49-F238E27FC236}">
                      <a16:creationId xmlns:a16="http://schemas.microsoft.com/office/drawing/2014/main" id="{67AFF539-1668-155F-8E14-D1176C62AEDA}"/>
                    </a:ext>
                  </a:extLst>
                </p:cNvPr>
                <p:cNvSpPr>
                  <a:spLocks noChangeArrowheads="1"/>
                </p:cNvSpPr>
                <p:nvPr>
                  <p:custDataLst>
                    <p:tags r:id="rId247"/>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7" name="Rectangle 6">
                  <a:extLst>
                    <a:ext uri="{FF2B5EF4-FFF2-40B4-BE49-F238E27FC236}">
                      <a16:creationId xmlns:a16="http://schemas.microsoft.com/office/drawing/2014/main" id="{D3118B6B-C85F-9498-E324-28C6B293F0F9}"/>
                    </a:ext>
                  </a:extLst>
                </p:cNvPr>
                <p:cNvSpPr>
                  <a:spLocks noChangeArrowheads="1"/>
                </p:cNvSpPr>
                <p:nvPr>
                  <p:custDataLst>
                    <p:tags r:id="rId248"/>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8" name="Rectangle 7">
                  <a:extLst>
                    <a:ext uri="{FF2B5EF4-FFF2-40B4-BE49-F238E27FC236}">
                      <a16:creationId xmlns:a16="http://schemas.microsoft.com/office/drawing/2014/main" id="{7BD3D5FB-FA03-CE7D-C7D0-27EB994E597F}"/>
                    </a:ext>
                  </a:extLst>
                </p:cNvPr>
                <p:cNvSpPr>
                  <a:spLocks noChangeArrowheads="1"/>
                </p:cNvSpPr>
                <p:nvPr>
                  <p:custDataLst>
                    <p:tags r:id="rId249"/>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29" name="Rectangle 8">
                  <a:extLst>
                    <a:ext uri="{FF2B5EF4-FFF2-40B4-BE49-F238E27FC236}">
                      <a16:creationId xmlns:a16="http://schemas.microsoft.com/office/drawing/2014/main" id="{339F3F86-793A-7A94-146E-7FC51C40AC9A}"/>
                    </a:ext>
                  </a:extLst>
                </p:cNvPr>
                <p:cNvSpPr>
                  <a:spLocks noChangeArrowheads="1"/>
                </p:cNvSpPr>
                <p:nvPr>
                  <p:custDataLst>
                    <p:tags r:id="rId250"/>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0" name="Rectangle 9">
                  <a:extLst>
                    <a:ext uri="{FF2B5EF4-FFF2-40B4-BE49-F238E27FC236}">
                      <a16:creationId xmlns:a16="http://schemas.microsoft.com/office/drawing/2014/main" id="{B4435E6D-BC73-C4F4-75B3-4C103F56B22C}"/>
                    </a:ext>
                  </a:extLst>
                </p:cNvPr>
                <p:cNvSpPr>
                  <a:spLocks noChangeArrowheads="1"/>
                </p:cNvSpPr>
                <p:nvPr>
                  <p:custDataLst>
                    <p:tags r:id="rId251"/>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1" name="Rectangle 10">
                  <a:extLst>
                    <a:ext uri="{FF2B5EF4-FFF2-40B4-BE49-F238E27FC236}">
                      <a16:creationId xmlns:a16="http://schemas.microsoft.com/office/drawing/2014/main" id="{098D56E2-F4A3-E0F8-BDEB-C19B547E5C19}"/>
                    </a:ext>
                  </a:extLst>
                </p:cNvPr>
                <p:cNvSpPr>
                  <a:spLocks noChangeArrowheads="1"/>
                </p:cNvSpPr>
                <p:nvPr>
                  <p:custDataLst>
                    <p:tags r:id="rId252"/>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2" name="Rectangle 11">
                  <a:extLst>
                    <a:ext uri="{FF2B5EF4-FFF2-40B4-BE49-F238E27FC236}">
                      <a16:creationId xmlns:a16="http://schemas.microsoft.com/office/drawing/2014/main" id="{5441577D-9F10-EBA6-8243-3EF1F2BCAFEB}"/>
                    </a:ext>
                  </a:extLst>
                </p:cNvPr>
                <p:cNvSpPr>
                  <a:spLocks noChangeArrowheads="1"/>
                </p:cNvSpPr>
                <p:nvPr>
                  <p:custDataLst>
                    <p:tags r:id="rId253"/>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33" name="Freeform 12">
                  <a:extLst>
                    <a:ext uri="{FF2B5EF4-FFF2-40B4-BE49-F238E27FC236}">
                      <a16:creationId xmlns:a16="http://schemas.microsoft.com/office/drawing/2014/main" id="{DC87D5A4-A713-0B82-7453-A17F9D1F19D4}"/>
                    </a:ext>
                  </a:extLst>
                </p:cNvPr>
                <p:cNvSpPr>
                  <a:spLocks/>
                </p:cNvSpPr>
                <p:nvPr>
                  <p:custDataLst>
                    <p:tags r:id="rId254"/>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4" name="Freeform 13">
                  <a:extLst>
                    <a:ext uri="{FF2B5EF4-FFF2-40B4-BE49-F238E27FC236}">
                      <a16:creationId xmlns:a16="http://schemas.microsoft.com/office/drawing/2014/main" id="{6C63DA4C-FED7-6A5C-6245-21CBF383554C}"/>
                    </a:ext>
                  </a:extLst>
                </p:cNvPr>
                <p:cNvSpPr>
                  <a:spLocks/>
                </p:cNvSpPr>
                <p:nvPr>
                  <p:custDataLst>
                    <p:tags r:id="rId255"/>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35" name="Freeform 14">
                  <a:extLst>
                    <a:ext uri="{FF2B5EF4-FFF2-40B4-BE49-F238E27FC236}">
                      <a16:creationId xmlns:a16="http://schemas.microsoft.com/office/drawing/2014/main" id="{46C123CF-D635-EFA6-9DA1-28B0C1361240}"/>
                    </a:ext>
                  </a:extLst>
                </p:cNvPr>
                <p:cNvSpPr>
                  <a:spLocks/>
                </p:cNvSpPr>
                <p:nvPr>
                  <p:custDataLst>
                    <p:tags r:id="rId256"/>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6" name="Freeform 15">
                  <a:extLst>
                    <a:ext uri="{FF2B5EF4-FFF2-40B4-BE49-F238E27FC236}">
                      <a16:creationId xmlns:a16="http://schemas.microsoft.com/office/drawing/2014/main" id="{3BBCF6BA-8448-7EF5-3041-64F63C4B8702}"/>
                    </a:ext>
                  </a:extLst>
                </p:cNvPr>
                <p:cNvSpPr>
                  <a:spLocks/>
                </p:cNvSpPr>
                <p:nvPr>
                  <p:custDataLst>
                    <p:tags r:id="rId257"/>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7" name="Freeform 16">
                  <a:extLst>
                    <a:ext uri="{FF2B5EF4-FFF2-40B4-BE49-F238E27FC236}">
                      <a16:creationId xmlns:a16="http://schemas.microsoft.com/office/drawing/2014/main" id="{CAF34FDA-F088-EA15-B619-65ED15892CE5}"/>
                    </a:ext>
                  </a:extLst>
                </p:cNvPr>
                <p:cNvSpPr>
                  <a:spLocks/>
                </p:cNvSpPr>
                <p:nvPr>
                  <p:custDataLst>
                    <p:tags r:id="rId258"/>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8" name="Freeform 17">
                  <a:extLst>
                    <a:ext uri="{FF2B5EF4-FFF2-40B4-BE49-F238E27FC236}">
                      <a16:creationId xmlns:a16="http://schemas.microsoft.com/office/drawing/2014/main" id="{4159463C-A3CD-A31D-5582-CC88732DDE3C}"/>
                    </a:ext>
                  </a:extLst>
                </p:cNvPr>
                <p:cNvSpPr>
                  <a:spLocks/>
                </p:cNvSpPr>
                <p:nvPr>
                  <p:custDataLst>
                    <p:tags r:id="rId259"/>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39" name="Freeform 18">
                  <a:extLst>
                    <a:ext uri="{FF2B5EF4-FFF2-40B4-BE49-F238E27FC236}">
                      <a16:creationId xmlns:a16="http://schemas.microsoft.com/office/drawing/2014/main" id="{A851DF3B-1762-3786-6A64-1A669A37C7F9}"/>
                    </a:ext>
                  </a:extLst>
                </p:cNvPr>
                <p:cNvSpPr>
                  <a:spLocks/>
                </p:cNvSpPr>
                <p:nvPr>
                  <p:custDataLst>
                    <p:tags r:id="rId260"/>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0" name="Freeform 19">
                  <a:extLst>
                    <a:ext uri="{FF2B5EF4-FFF2-40B4-BE49-F238E27FC236}">
                      <a16:creationId xmlns:a16="http://schemas.microsoft.com/office/drawing/2014/main" id="{935D40E8-C7CC-D02B-F33D-9A71A4F74519}"/>
                    </a:ext>
                  </a:extLst>
                </p:cNvPr>
                <p:cNvSpPr>
                  <a:spLocks/>
                </p:cNvSpPr>
                <p:nvPr>
                  <p:custDataLst>
                    <p:tags r:id="rId261"/>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1" name="Freeform 20">
                  <a:extLst>
                    <a:ext uri="{FF2B5EF4-FFF2-40B4-BE49-F238E27FC236}">
                      <a16:creationId xmlns:a16="http://schemas.microsoft.com/office/drawing/2014/main" id="{90A6941D-48B9-F0B2-FE66-B88C10309E73}"/>
                    </a:ext>
                  </a:extLst>
                </p:cNvPr>
                <p:cNvSpPr>
                  <a:spLocks/>
                </p:cNvSpPr>
                <p:nvPr>
                  <p:custDataLst>
                    <p:tags r:id="rId262"/>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2" name="Freeform 21">
                  <a:extLst>
                    <a:ext uri="{FF2B5EF4-FFF2-40B4-BE49-F238E27FC236}">
                      <a16:creationId xmlns:a16="http://schemas.microsoft.com/office/drawing/2014/main" id="{1676B3D9-CA2A-239E-EF86-AC946C54ECE3}"/>
                    </a:ext>
                  </a:extLst>
                </p:cNvPr>
                <p:cNvSpPr>
                  <a:spLocks/>
                </p:cNvSpPr>
                <p:nvPr>
                  <p:custDataLst>
                    <p:tags r:id="rId263"/>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3" name="Freeform 22">
                  <a:extLst>
                    <a:ext uri="{FF2B5EF4-FFF2-40B4-BE49-F238E27FC236}">
                      <a16:creationId xmlns:a16="http://schemas.microsoft.com/office/drawing/2014/main" id="{34A6F25F-DFB2-5DE5-1EA3-8BD4EA2D9209}"/>
                    </a:ext>
                  </a:extLst>
                </p:cNvPr>
                <p:cNvSpPr>
                  <a:spLocks/>
                </p:cNvSpPr>
                <p:nvPr>
                  <p:custDataLst>
                    <p:tags r:id="rId264"/>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4" name="Freeform 23">
                  <a:extLst>
                    <a:ext uri="{FF2B5EF4-FFF2-40B4-BE49-F238E27FC236}">
                      <a16:creationId xmlns:a16="http://schemas.microsoft.com/office/drawing/2014/main" id="{543D78E0-D3F5-C1F6-02A2-04A17C50FC1F}"/>
                    </a:ext>
                  </a:extLst>
                </p:cNvPr>
                <p:cNvSpPr>
                  <a:spLocks/>
                </p:cNvSpPr>
                <p:nvPr>
                  <p:custDataLst>
                    <p:tags r:id="rId265"/>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5" name="Freeform 24">
                  <a:extLst>
                    <a:ext uri="{FF2B5EF4-FFF2-40B4-BE49-F238E27FC236}">
                      <a16:creationId xmlns:a16="http://schemas.microsoft.com/office/drawing/2014/main" id="{0DBCDA4E-F24C-A364-43EC-4B932F5A4070}"/>
                    </a:ext>
                  </a:extLst>
                </p:cNvPr>
                <p:cNvSpPr>
                  <a:spLocks/>
                </p:cNvSpPr>
                <p:nvPr>
                  <p:custDataLst>
                    <p:tags r:id="rId266"/>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6" name="Freeform 25">
                  <a:extLst>
                    <a:ext uri="{FF2B5EF4-FFF2-40B4-BE49-F238E27FC236}">
                      <a16:creationId xmlns:a16="http://schemas.microsoft.com/office/drawing/2014/main" id="{531AB9B9-BCAF-835D-A2BA-CB1E3B4ED458}"/>
                    </a:ext>
                  </a:extLst>
                </p:cNvPr>
                <p:cNvSpPr>
                  <a:spLocks/>
                </p:cNvSpPr>
                <p:nvPr>
                  <p:custDataLst>
                    <p:tags r:id="rId267"/>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7" name="Freeform 26">
                  <a:extLst>
                    <a:ext uri="{FF2B5EF4-FFF2-40B4-BE49-F238E27FC236}">
                      <a16:creationId xmlns:a16="http://schemas.microsoft.com/office/drawing/2014/main" id="{14AAB9C4-ECDC-B27A-6B81-94DFBDA0383B}"/>
                    </a:ext>
                  </a:extLst>
                </p:cNvPr>
                <p:cNvSpPr>
                  <a:spLocks/>
                </p:cNvSpPr>
                <p:nvPr>
                  <p:custDataLst>
                    <p:tags r:id="rId268"/>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48" name="Freeform 27">
                  <a:extLst>
                    <a:ext uri="{FF2B5EF4-FFF2-40B4-BE49-F238E27FC236}">
                      <a16:creationId xmlns:a16="http://schemas.microsoft.com/office/drawing/2014/main" id="{F4E994E4-07F1-D0FD-24D2-D6D6B5958906}"/>
                    </a:ext>
                  </a:extLst>
                </p:cNvPr>
                <p:cNvSpPr>
                  <a:spLocks/>
                </p:cNvSpPr>
                <p:nvPr>
                  <p:custDataLst>
                    <p:tags r:id="rId269"/>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49" name="Freeform 28">
                  <a:extLst>
                    <a:ext uri="{FF2B5EF4-FFF2-40B4-BE49-F238E27FC236}">
                      <a16:creationId xmlns:a16="http://schemas.microsoft.com/office/drawing/2014/main" id="{93627F44-A593-38D3-1091-90E228F28939}"/>
                    </a:ext>
                  </a:extLst>
                </p:cNvPr>
                <p:cNvSpPr>
                  <a:spLocks/>
                </p:cNvSpPr>
                <p:nvPr>
                  <p:custDataLst>
                    <p:tags r:id="rId270"/>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50" name="Freeform 29">
                  <a:extLst>
                    <a:ext uri="{FF2B5EF4-FFF2-40B4-BE49-F238E27FC236}">
                      <a16:creationId xmlns:a16="http://schemas.microsoft.com/office/drawing/2014/main" id="{26A218CF-6CA8-1907-8BCE-57CC7C16832F}"/>
                    </a:ext>
                  </a:extLst>
                </p:cNvPr>
                <p:cNvSpPr>
                  <a:spLocks/>
                </p:cNvSpPr>
                <p:nvPr>
                  <p:custDataLst>
                    <p:tags r:id="rId271"/>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51" name="组合 350">
                <a:extLst>
                  <a:ext uri="{FF2B5EF4-FFF2-40B4-BE49-F238E27FC236}">
                    <a16:creationId xmlns:a16="http://schemas.microsoft.com/office/drawing/2014/main" id="{87E6FA88-4473-A1DC-FC3A-6F28DCF44B86}"/>
                  </a:ext>
                </a:extLst>
              </p:cNvPr>
              <p:cNvGrpSpPr/>
              <p:nvPr/>
            </p:nvGrpSpPr>
            <p:grpSpPr>
              <a:xfrm>
                <a:off x="4325962" y="4309487"/>
                <a:ext cx="799871" cy="824750"/>
                <a:chOff x="4015410" y="1926407"/>
                <a:chExt cx="4158798" cy="3755569"/>
              </a:xfrm>
            </p:grpSpPr>
            <p:sp>
              <p:nvSpPr>
                <p:cNvPr id="352" name="Rectangle 3">
                  <a:extLst>
                    <a:ext uri="{FF2B5EF4-FFF2-40B4-BE49-F238E27FC236}">
                      <a16:creationId xmlns:a16="http://schemas.microsoft.com/office/drawing/2014/main" id="{940F53D5-3166-5CEC-E481-153D3FF57D50}"/>
                    </a:ext>
                  </a:extLst>
                </p:cNvPr>
                <p:cNvSpPr>
                  <a:spLocks noChangeArrowheads="1"/>
                </p:cNvSpPr>
                <p:nvPr>
                  <p:custDataLst>
                    <p:tags r:id="rId218"/>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3" name="Rectangle 4">
                  <a:extLst>
                    <a:ext uri="{FF2B5EF4-FFF2-40B4-BE49-F238E27FC236}">
                      <a16:creationId xmlns:a16="http://schemas.microsoft.com/office/drawing/2014/main" id="{1821D995-FE6F-FF54-63A6-F5D095BC6382}"/>
                    </a:ext>
                  </a:extLst>
                </p:cNvPr>
                <p:cNvSpPr>
                  <a:spLocks noChangeArrowheads="1"/>
                </p:cNvSpPr>
                <p:nvPr>
                  <p:custDataLst>
                    <p:tags r:id="rId219"/>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54" name="Rectangle 5">
                  <a:extLst>
                    <a:ext uri="{FF2B5EF4-FFF2-40B4-BE49-F238E27FC236}">
                      <a16:creationId xmlns:a16="http://schemas.microsoft.com/office/drawing/2014/main" id="{725CBF1B-A589-8484-F981-52F5726AF322}"/>
                    </a:ext>
                  </a:extLst>
                </p:cNvPr>
                <p:cNvSpPr>
                  <a:spLocks noChangeArrowheads="1"/>
                </p:cNvSpPr>
                <p:nvPr>
                  <p:custDataLst>
                    <p:tags r:id="rId220"/>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5" name="Rectangle 6">
                  <a:extLst>
                    <a:ext uri="{FF2B5EF4-FFF2-40B4-BE49-F238E27FC236}">
                      <a16:creationId xmlns:a16="http://schemas.microsoft.com/office/drawing/2014/main" id="{7EB8BC25-58B5-A7C1-6B87-F2FBC55E468F}"/>
                    </a:ext>
                  </a:extLst>
                </p:cNvPr>
                <p:cNvSpPr>
                  <a:spLocks noChangeArrowheads="1"/>
                </p:cNvSpPr>
                <p:nvPr>
                  <p:custDataLst>
                    <p:tags r:id="rId221"/>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6" name="Rectangle 7">
                  <a:extLst>
                    <a:ext uri="{FF2B5EF4-FFF2-40B4-BE49-F238E27FC236}">
                      <a16:creationId xmlns:a16="http://schemas.microsoft.com/office/drawing/2014/main" id="{BCC3C1A1-032D-FB35-420F-92EF3972D47D}"/>
                    </a:ext>
                  </a:extLst>
                </p:cNvPr>
                <p:cNvSpPr>
                  <a:spLocks noChangeArrowheads="1"/>
                </p:cNvSpPr>
                <p:nvPr>
                  <p:custDataLst>
                    <p:tags r:id="rId222"/>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7" name="Rectangle 8">
                  <a:extLst>
                    <a:ext uri="{FF2B5EF4-FFF2-40B4-BE49-F238E27FC236}">
                      <a16:creationId xmlns:a16="http://schemas.microsoft.com/office/drawing/2014/main" id="{5BF76747-74D9-6B16-77EF-47985D63232C}"/>
                    </a:ext>
                  </a:extLst>
                </p:cNvPr>
                <p:cNvSpPr>
                  <a:spLocks noChangeArrowheads="1"/>
                </p:cNvSpPr>
                <p:nvPr>
                  <p:custDataLst>
                    <p:tags r:id="rId223"/>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8" name="Rectangle 9">
                  <a:extLst>
                    <a:ext uri="{FF2B5EF4-FFF2-40B4-BE49-F238E27FC236}">
                      <a16:creationId xmlns:a16="http://schemas.microsoft.com/office/drawing/2014/main" id="{4C20F0B4-3EAA-4262-0E00-F13F08E43B6F}"/>
                    </a:ext>
                  </a:extLst>
                </p:cNvPr>
                <p:cNvSpPr>
                  <a:spLocks noChangeArrowheads="1"/>
                </p:cNvSpPr>
                <p:nvPr>
                  <p:custDataLst>
                    <p:tags r:id="rId224"/>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59" name="Rectangle 10">
                  <a:extLst>
                    <a:ext uri="{FF2B5EF4-FFF2-40B4-BE49-F238E27FC236}">
                      <a16:creationId xmlns:a16="http://schemas.microsoft.com/office/drawing/2014/main" id="{11650CB7-E2AD-70A0-7EBA-734B25414B75}"/>
                    </a:ext>
                  </a:extLst>
                </p:cNvPr>
                <p:cNvSpPr>
                  <a:spLocks noChangeArrowheads="1"/>
                </p:cNvSpPr>
                <p:nvPr>
                  <p:custDataLst>
                    <p:tags r:id="rId225"/>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0" name="Rectangle 11">
                  <a:extLst>
                    <a:ext uri="{FF2B5EF4-FFF2-40B4-BE49-F238E27FC236}">
                      <a16:creationId xmlns:a16="http://schemas.microsoft.com/office/drawing/2014/main" id="{62DDE92F-7183-FF89-430F-AFE28D850A84}"/>
                    </a:ext>
                  </a:extLst>
                </p:cNvPr>
                <p:cNvSpPr>
                  <a:spLocks noChangeArrowheads="1"/>
                </p:cNvSpPr>
                <p:nvPr>
                  <p:custDataLst>
                    <p:tags r:id="rId226"/>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61" name="Freeform 12">
                  <a:extLst>
                    <a:ext uri="{FF2B5EF4-FFF2-40B4-BE49-F238E27FC236}">
                      <a16:creationId xmlns:a16="http://schemas.microsoft.com/office/drawing/2014/main" id="{FC55D05A-1BFC-F428-3758-9562CC12D84D}"/>
                    </a:ext>
                  </a:extLst>
                </p:cNvPr>
                <p:cNvSpPr>
                  <a:spLocks/>
                </p:cNvSpPr>
                <p:nvPr>
                  <p:custDataLst>
                    <p:tags r:id="rId227"/>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2" name="Freeform 13">
                  <a:extLst>
                    <a:ext uri="{FF2B5EF4-FFF2-40B4-BE49-F238E27FC236}">
                      <a16:creationId xmlns:a16="http://schemas.microsoft.com/office/drawing/2014/main" id="{98C81B6F-827B-86AE-2823-2DDC7531F7CB}"/>
                    </a:ext>
                  </a:extLst>
                </p:cNvPr>
                <p:cNvSpPr>
                  <a:spLocks/>
                </p:cNvSpPr>
                <p:nvPr>
                  <p:custDataLst>
                    <p:tags r:id="rId228"/>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63" name="Freeform 14">
                  <a:extLst>
                    <a:ext uri="{FF2B5EF4-FFF2-40B4-BE49-F238E27FC236}">
                      <a16:creationId xmlns:a16="http://schemas.microsoft.com/office/drawing/2014/main" id="{D5CD1D16-2D69-7D80-AB59-DBC784FFDB67}"/>
                    </a:ext>
                  </a:extLst>
                </p:cNvPr>
                <p:cNvSpPr>
                  <a:spLocks/>
                </p:cNvSpPr>
                <p:nvPr>
                  <p:custDataLst>
                    <p:tags r:id="rId229"/>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4" name="Freeform 15">
                  <a:extLst>
                    <a:ext uri="{FF2B5EF4-FFF2-40B4-BE49-F238E27FC236}">
                      <a16:creationId xmlns:a16="http://schemas.microsoft.com/office/drawing/2014/main" id="{B0E454D6-2E05-04CA-D52E-18B42CBBAEAC}"/>
                    </a:ext>
                  </a:extLst>
                </p:cNvPr>
                <p:cNvSpPr>
                  <a:spLocks/>
                </p:cNvSpPr>
                <p:nvPr>
                  <p:custDataLst>
                    <p:tags r:id="rId230"/>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5" name="Freeform 16">
                  <a:extLst>
                    <a:ext uri="{FF2B5EF4-FFF2-40B4-BE49-F238E27FC236}">
                      <a16:creationId xmlns:a16="http://schemas.microsoft.com/office/drawing/2014/main" id="{83DA9B69-B7BA-0DD2-2A84-DDDAD0CB6C8F}"/>
                    </a:ext>
                  </a:extLst>
                </p:cNvPr>
                <p:cNvSpPr>
                  <a:spLocks/>
                </p:cNvSpPr>
                <p:nvPr>
                  <p:custDataLst>
                    <p:tags r:id="rId231"/>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6" name="Freeform 17">
                  <a:extLst>
                    <a:ext uri="{FF2B5EF4-FFF2-40B4-BE49-F238E27FC236}">
                      <a16:creationId xmlns:a16="http://schemas.microsoft.com/office/drawing/2014/main" id="{16391C58-7251-2A5E-5ECE-EB795C9EBC40}"/>
                    </a:ext>
                  </a:extLst>
                </p:cNvPr>
                <p:cNvSpPr>
                  <a:spLocks/>
                </p:cNvSpPr>
                <p:nvPr>
                  <p:custDataLst>
                    <p:tags r:id="rId232"/>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7" name="Freeform 18">
                  <a:extLst>
                    <a:ext uri="{FF2B5EF4-FFF2-40B4-BE49-F238E27FC236}">
                      <a16:creationId xmlns:a16="http://schemas.microsoft.com/office/drawing/2014/main" id="{06302FD3-756B-D831-5BA0-B541B2C0D70F}"/>
                    </a:ext>
                  </a:extLst>
                </p:cNvPr>
                <p:cNvSpPr>
                  <a:spLocks/>
                </p:cNvSpPr>
                <p:nvPr>
                  <p:custDataLst>
                    <p:tags r:id="rId233"/>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8" name="Freeform 19">
                  <a:extLst>
                    <a:ext uri="{FF2B5EF4-FFF2-40B4-BE49-F238E27FC236}">
                      <a16:creationId xmlns:a16="http://schemas.microsoft.com/office/drawing/2014/main" id="{AB580D82-E389-D99E-7695-3B9FEF57656E}"/>
                    </a:ext>
                  </a:extLst>
                </p:cNvPr>
                <p:cNvSpPr>
                  <a:spLocks/>
                </p:cNvSpPr>
                <p:nvPr>
                  <p:custDataLst>
                    <p:tags r:id="rId234"/>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69" name="Freeform 20">
                  <a:extLst>
                    <a:ext uri="{FF2B5EF4-FFF2-40B4-BE49-F238E27FC236}">
                      <a16:creationId xmlns:a16="http://schemas.microsoft.com/office/drawing/2014/main" id="{60D3BF1D-3785-62C1-5514-F968A07CBD2F}"/>
                    </a:ext>
                  </a:extLst>
                </p:cNvPr>
                <p:cNvSpPr>
                  <a:spLocks/>
                </p:cNvSpPr>
                <p:nvPr>
                  <p:custDataLst>
                    <p:tags r:id="rId235"/>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0" name="Freeform 21">
                  <a:extLst>
                    <a:ext uri="{FF2B5EF4-FFF2-40B4-BE49-F238E27FC236}">
                      <a16:creationId xmlns:a16="http://schemas.microsoft.com/office/drawing/2014/main" id="{68B3D017-93F9-1721-941F-11F1333B3C47}"/>
                    </a:ext>
                  </a:extLst>
                </p:cNvPr>
                <p:cNvSpPr>
                  <a:spLocks/>
                </p:cNvSpPr>
                <p:nvPr>
                  <p:custDataLst>
                    <p:tags r:id="rId236"/>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1" name="Freeform 22">
                  <a:extLst>
                    <a:ext uri="{FF2B5EF4-FFF2-40B4-BE49-F238E27FC236}">
                      <a16:creationId xmlns:a16="http://schemas.microsoft.com/office/drawing/2014/main" id="{CA30206F-F2C7-A437-1590-DEBB7FA57050}"/>
                    </a:ext>
                  </a:extLst>
                </p:cNvPr>
                <p:cNvSpPr>
                  <a:spLocks/>
                </p:cNvSpPr>
                <p:nvPr>
                  <p:custDataLst>
                    <p:tags r:id="rId237"/>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2" name="Freeform 23">
                  <a:extLst>
                    <a:ext uri="{FF2B5EF4-FFF2-40B4-BE49-F238E27FC236}">
                      <a16:creationId xmlns:a16="http://schemas.microsoft.com/office/drawing/2014/main" id="{6C70EE5A-74E2-4DBD-8C61-A59D85DFD2C5}"/>
                    </a:ext>
                  </a:extLst>
                </p:cNvPr>
                <p:cNvSpPr>
                  <a:spLocks/>
                </p:cNvSpPr>
                <p:nvPr>
                  <p:custDataLst>
                    <p:tags r:id="rId238"/>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3" name="Freeform 24">
                  <a:extLst>
                    <a:ext uri="{FF2B5EF4-FFF2-40B4-BE49-F238E27FC236}">
                      <a16:creationId xmlns:a16="http://schemas.microsoft.com/office/drawing/2014/main" id="{D0A9D7D0-D7E1-AFA8-DD76-02EA485C4A06}"/>
                    </a:ext>
                  </a:extLst>
                </p:cNvPr>
                <p:cNvSpPr>
                  <a:spLocks/>
                </p:cNvSpPr>
                <p:nvPr>
                  <p:custDataLst>
                    <p:tags r:id="rId239"/>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4" name="Freeform 25">
                  <a:extLst>
                    <a:ext uri="{FF2B5EF4-FFF2-40B4-BE49-F238E27FC236}">
                      <a16:creationId xmlns:a16="http://schemas.microsoft.com/office/drawing/2014/main" id="{9D0CDBC7-1899-0EE0-42BC-77761DD708FF}"/>
                    </a:ext>
                  </a:extLst>
                </p:cNvPr>
                <p:cNvSpPr>
                  <a:spLocks/>
                </p:cNvSpPr>
                <p:nvPr>
                  <p:custDataLst>
                    <p:tags r:id="rId240"/>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5" name="Freeform 26">
                  <a:extLst>
                    <a:ext uri="{FF2B5EF4-FFF2-40B4-BE49-F238E27FC236}">
                      <a16:creationId xmlns:a16="http://schemas.microsoft.com/office/drawing/2014/main" id="{405BF4A7-1B0F-4039-5F80-795D6E5E2E14}"/>
                    </a:ext>
                  </a:extLst>
                </p:cNvPr>
                <p:cNvSpPr>
                  <a:spLocks/>
                </p:cNvSpPr>
                <p:nvPr>
                  <p:custDataLst>
                    <p:tags r:id="rId241"/>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6" name="Freeform 27">
                  <a:extLst>
                    <a:ext uri="{FF2B5EF4-FFF2-40B4-BE49-F238E27FC236}">
                      <a16:creationId xmlns:a16="http://schemas.microsoft.com/office/drawing/2014/main" id="{36D7DD52-E7F9-405B-6AF8-508841011D37}"/>
                    </a:ext>
                  </a:extLst>
                </p:cNvPr>
                <p:cNvSpPr>
                  <a:spLocks/>
                </p:cNvSpPr>
                <p:nvPr>
                  <p:custDataLst>
                    <p:tags r:id="rId242"/>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77" name="Freeform 28">
                  <a:extLst>
                    <a:ext uri="{FF2B5EF4-FFF2-40B4-BE49-F238E27FC236}">
                      <a16:creationId xmlns:a16="http://schemas.microsoft.com/office/drawing/2014/main" id="{86025C59-6A68-8A91-A874-031C2856CB69}"/>
                    </a:ext>
                  </a:extLst>
                </p:cNvPr>
                <p:cNvSpPr>
                  <a:spLocks/>
                </p:cNvSpPr>
                <p:nvPr>
                  <p:custDataLst>
                    <p:tags r:id="rId243"/>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78" name="Freeform 29">
                  <a:extLst>
                    <a:ext uri="{FF2B5EF4-FFF2-40B4-BE49-F238E27FC236}">
                      <a16:creationId xmlns:a16="http://schemas.microsoft.com/office/drawing/2014/main" id="{91B5C83F-0F99-DC8B-C640-21EB07778A93}"/>
                    </a:ext>
                  </a:extLst>
                </p:cNvPr>
                <p:cNvSpPr>
                  <a:spLocks/>
                </p:cNvSpPr>
                <p:nvPr>
                  <p:custDataLst>
                    <p:tags r:id="rId244"/>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379" name="组合 378">
                <a:extLst>
                  <a:ext uri="{FF2B5EF4-FFF2-40B4-BE49-F238E27FC236}">
                    <a16:creationId xmlns:a16="http://schemas.microsoft.com/office/drawing/2014/main" id="{92FB65D6-0ACC-3013-6E26-53140C502394}"/>
                  </a:ext>
                </a:extLst>
              </p:cNvPr>
              <p:cNvGrpSpPr/>
              <p:nvPr/>
            </p:nvGrpSpPr>
            <p:grpSpPr>
              <a:xfrm>
                <a:off x="3960647" y="4708662"/>
                <a:ext cx="799871" cy="824750"/>
                <a:chOff x="4015410" y="1926407"/>
                <a:chExt cx="4158798" cy="3755569"/>
              </a:xfrm>
            </p:grpSpPr>
            <p:sp>
              <p:nvSpPr>
                <p:cNvPr id="380" name="Rectangle 3">
                  <a:extLst>
                    <a:ext uri="{FF2B5EF4-FFF2-40B4-BE49-F238E27FC236}">
                      <a16:creationId xmlns:a16="http://schemas.microsoft.com/office/drawing/2014/main" id="{B11E5B7A-A9DE-32EA-DF3E-94164FDF8FF5}"/>
                    </a:ext>
                  </a:extLst>
                </p:cNvPr>
                <p:cNvSpPr>
                  <a:spLocks noChangeArrowheads="1"/>
                </p:cNvSpPr>
                <p:nvPr>
                  <p:custDataLst>
                    <p:tags r:id="rId191"/>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1" name="Rectangle 4">
                  <a:extLst>
                    <a:ext uri="{FF2B5EF4-FFF2-40B4-BE49-F238E27FC236}">
                      <a16:creationId xmlns:a16="http://schemas.microsoft.com/office/drawing/2014/main" id="{AE6AEE18-F78D-B734-9AE1-F13F1E55D90B}"/>
                    </a:ext>
                  </a:extLst>
                </p:cNvPr>
                <p:cNvSpPr>
                  <a:spLocks noChangeArrowheads="1"/>
                </p:cNvSpPr>
                <p:nvPr>
                  <p:custDataLst>
                    <p:tags r:id="rId192"/>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382" name="Rectangle 5">
                  <a:extLst>
                    <a:ext uri="{FF2B5EF4-FFF2-40B4-BE49-F238E27FC236}">
                      <a16:creationId xmlns:a16="http://schemas.microsoft.com/office/drawing/2014/main" id="{62B974EF-7221-00CA-8803-AE875A2E8C51}"/>
                    </a:ext>
                  </a:extLst>
                </p:cNvPr>
                <p:cNvSpPr>
                  <a:spLocks noChangeArrowheads="1"/>
                </p:cNvSpPr>
                <p:nvPr>
                  <p:custDataLst>
                    <p:tags r:id="rId193"/>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3" name="Rectangle 6">
                  <a:extLst>
                    <a:ext uri="{FF2B5EF4-FFF2-40B4-BE49-F238E27FC236}">
                      <a16:creationId xmlns:a16="http://schemas.microsoft.com/office/drawing/2014/main" id="{1BABF85E-D08A-B429-BE2A-D7509BA058A3}"/>
                    </a:ext>
                  </a:extLst>
                </p:cNvPr>
                <p:cNvSpPr>
                  <a:spLocks noChangeArrowheads="1"/>
                </p:cNvSpPr>
                <p:nvPr>
                  <p:custDataLst>
                    <p:tags r:id="rId194"/>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4" name="Rectangle 7">
                  <a:extLst>
                    <a:ext uri="{FF2B5EF4-FFF2-40B4-BE49-F238E27FC236}">
                      <a16:creationId xmlns:a16="http://schemas.microsoft.com/office/drawing/2014/main" id="{5E5442BF-5686-84FF-0653-BC5A11161B0B}"/>
                    </a:ext>
                  </a:extLst>
                </p:cNvPr>
                <p:cNvSpPr>
                  <a:spLocks noChangeArrowheads="1"/>
                </p:cNvSpPr>
                <p:nvPr>
                  <p:custDataLst>
                    <p:tags r:id="rId195"/>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5" name="Rectangle 8">
                  <a:extLst>
                    <a:ext uri="{FF2B5EF4-FFF2-40B4-BE49-F238E27FC236}">
                      <a16:creationId xmlns:a16="http://schemas.microsoft.com/office/drawing/2014/main" id="{6726B031-4609-C328-CBE7-C87B67F9B99E}"/>
                    </a:ext>
                  </a:extLst>
                </p:cNvPr>
                <p:cNvSpPr>
                  <a:spLocks noChangeArrowheads="1"/>
                </p:cNvSpPr>
                <p:nvPr>
                  <p:custDataLst>
                    <p:tags r:id="rId196"/>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6" name="Rectangle 9">
                  <a:extLst>
                    <a:ext uri="{FF2B5EF4-FFF2-40B4-BE49-F238E27FC236}">
                      <a16:creationId xmlns:a16="http://schemas.microsoft.com/office/drawing/2014/main" id="{C51F91BB-8ABD-3036-C9F0-ADEC9AF44CEC}"/>
                    </a:ext>
                  </a:extLst>
                </p:cNvPr>
                <p:cNvSpPr>
                  <a:spLocks noChangeArrowheads="1"/>
                </p:cNvSpPr>
                <p:nvPr>
                  <p:custDataLst>
                    <p:tags r:id="rId197"/>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7" name="Rectangle 10">
                  <a:extLst>
                    <a:ext uri="{FF2B5EF4-FFF2-40B4-BE49-F238E27FC236}">
                      <a16:creationId xmlns:a16="http://schemas.microsoft.com/office/drawing/2014/main" id="{A079F25E-866D-5BBA-E38B-98380841E00A}"/>
                    </a:ext>
                  </a:extLst>
                </p:cNvPr>
                <p:cNvSpPr>
                  <a:spLocks noChangeArrowheads="1"/>
                </p:cNvSpPr>
                <p:nvPr>
                  <p:custDataLst>
                    <p:tags r:id="rId198"/>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8" name="Rectangle 11">
                  <a:extLst>
                    <a:ext uri="{FF2B5EF4-FFF2-40B4-BE49-F238E27FC236}">
                      <a16:creationId xmlns:a16="http://schemas.microsoft.com/office/drawing/2014/main" id="{160C6852-64C0-685B-54CD-A0523DB0B8F9}"/>
                    </a:ext>
                  </a:extLst>
                </p:cNvPr>
                <p:cNvSpPr>
                  <a:spLocks noChangeArrowheads="1"/>
                </p:cNvSpPr>
                <p:nvPr>
                  <p:custDataLst>
                    <p:tags r:id="rId199"/>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389" name="Freeform 12">
                  <a:extLst>
                    <a:ext uri="{FF2B5EF4-FFF2-40B4-BE49-F238E27FC236}">
                      <a16:creationId xmlns:a16="http://schemas.microsoft.com/office/drawing/2014/main" id="{2BEEDC4F-31BB-1473-8F05-508F11A6A205}"/>
                    </a:ext>
                  </a:extLst>
                </p:cNvPr>
                <p:cNvSpPr>
                  <a:spLocks/>
                </p:cNvSpPr>
                <p:nvPr>
                  <p:custDataLst>
                    <p:tags r:id="rId200"/>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0" name="Freeform 13">
                  <a:extLst>
                    <a:ext uri="{FF2B5EF4-FFF2-40B4-BE49-F238E27FC236}">
                      <a16:creationId xmlns:a16="http://schemas.microsoft.com/office/drawing/2014/main" id="{7BC7C142-5C68-8B0E-63E1-C4BB3188C624}"/>
                    </a:ext>
                  </a:extLst>
                </p:cNvPr>
                <p:cNvSpPr>
                  <a:spLocks/>
                </p:cNvSpPr>
                <p:nvPr>
                  <p:custDataLst>
                    <p:tags r:id="rId201"/>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1" name="Freeform 14">
                  <a:extLst>
                    <a:ext uri="{FF2B5EF4-FFF2-40B4-BE49-F238E27FC236}">
                      <a16:creationId xmlns:a16="http://schemas.microsoft.com/office/drawing/2014/main" id="{1962201E-525A-6368-9DEF-BEBC76E939DB}"/>
                    </a:ext>
                  </a:extLst>
                </p:cNvPr>
                <p:cNvSpPr>
                  <a:spLocks/>
                </p:cNvSpPr>
                <p:nvPr>
                  <p:custDataLst>
                    <p:tags r:id="rId202"/>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2" name="Freeform 15">
                  <a:extLst>
                    <a:ext uri="{FF2B5EF4-FFF2-40B4-BE49-F238E27FC236}">
                      <a16:creationId xmlns:a16="http://schemas.microsoft.com/office/drawing/2014/main" id="{2105D7C8-B3D6-CF77-0244-4800001D1F5D}"/>
                    </a:ext>
                  </a:extLst>
                </p:cNvPr>
                <p:cNvSpPr>
                  <a:spLocks/>
                </p:cNvSpPr>
                <p:nvPr>
                  <p:custDataLst>
                    <p:tags r:id="rId203"/>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3" name="Freeform 16">
                  <a:extLst>
                    <a:ext uri="{FF2B5EF4-FFF2-40B4-BE49-F238E27FC236}">
                      <a16:creationId xmlns:a16="http://schemas.microsoft.com/office/drawing/2014/main" id="{DFCF5A5F-2ED3-3B8F-B597-F1ACD96AF508}"/>
                    </a:ext>
                  </a:extLst>
                </p:cNvPr>
                <p:cNvSpPr>
                  <a:spLocks/>
                </p:cNvSpPr>
                <p:nvPr>
                  <p:custDataLst>
                    <p:tags r:id="rId204"/>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4" name="Freeform 17">
                  <a:extLst>
                    <a:ext uri="{FF2B5EF4-FFF2-40B4-BE49-F238E27FC236}">
                      <a16:creationId xmlns:a16="http://schemas.microsoft.com/office/drawing/2014/main" id="{EA711064-73D0-2AF8-BD74-63BC8607B689}"/>
                    </a:ext>
                  </a:extLst>
                </p:cNvPr>
                <p:cNvSpPr>
                  <a:spLocks/>
                </p:cNvSpPr>
                <p:nvPr>
                  <p:custDataLst>
                    <p:tags r:id="rId205"/>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5" name="Freeform 18">
                  <a:extLst>
                    <a:ext uri="{FF2B5EF4-FFF2-40B4-BE49-F238E27FC236}">
                      <a16:creationId xmlns:a16="http://schemas.microsoft.com/office/drawing/2014/main" id="{5779FF24-8F14-A169-3A02-F824FB5FBC63}"/>
                    </a:ext>
                  </a:extLst>
                </p:cNvPr>
                <p:cNvSpPr>
                  <a:spLocks/>
                </p:cNvSpPr>
                <p:nvPr>
                  <p:custDataLst>
                    <p:tags r:id="rId206"/>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6" name="Freeform 19">
                  <a:extLst>
                    <a:ext uri="{FF2B5EF4-FFF2-40B4-BE49-F238E27FC236}">
                      <a16:creationId xmlns:a16="http://schemas.microsoft.com/office/drawing/2014/main" id="{8F0DF530-58FA-38FF-0C6D-A4D9885D5AD0}"/>
                    </a:ext>
                  </a:extLst>
                </p:cNvPr>
                <p:cNvSpPr>
                  <a:spLocks/>
                </p:cNvSpPr>
                <p:nvPr>
                  <p:custDataLst>
                    <p:tags r:id="rId207"/>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7" name="Freeform 20">
                  <a:extLst>
                    <a:ext uri="{FF2B5EF4-FFF2-40B4-BE49-F238E27FC236}">
                      <a16:creationId xmlns:a16="http://schemas.microsoft.com/office/drawing/2014/main" id="{122AC9F1-FE28-E460-2AE4-2097C5290CA4}"/>
                    </a:ext>
                  </a:extLst>
                </p:cNvPr>
                <p:cNvSpPr>
                  <a:spLocks/>
                </p:cNvSpPr>
                <p:nvPr>
                  <p:custDataLst>
                    <p:tags r:id="rId208"/>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398" name="Freeform 21">
                  <a:extLst>
                    <a:ext uri="{FF2B5EF4-FFF2-40B4-BE49-F238E27FC236}">
                      <a16:creationId xmlns:a16="http://schemas.microsoft.com/office/drawing/2014/main" id="{518EF6A6-CFF0-8990-A049-8916C4800178}"/>
                    </a:ext>
                  </a:extLst>
                </p:cNvPr>
                <p:cNvSpPr>
                  <a:spLocks/>
                </p:cNvSpPr>
                <p:nvPr>
                  <p:custDataLst>
                    <p:tags r:id="rId209"/>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399" name="Freeform 22">
                  <a:extLst>
                    <a:ext uri="{FF2B5EF4-FFF2-40B4-BE49-F238E27FC236}">
                      <a16:creationId xmlns:a16="http://schemas.microsoft.com/office/drawing/2014/main" id="{9B87800B-2085-41D9-A6F8-489B9A14C6E3}"/>
                    </a:ext>
                  </a:extLst>
                </p:cNvPr>
                <p:cNvSpPr>
                  <a:spLocks/>
                </p:cNvSpPr>
                <p:nvPr>
                  <p:custDataLst>
                    <p:tags r:id="rId210"/>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0" name="Freeform 23">
                  <a:extLst>
                    <a:ext uri="{FF2B5EF4-FFF2-40B4-BE49-F238E27FC236}">
                      <a16:creationId xmlns:a16="http://schemas.microsoft.com/office/drawing/2014/main" id="{E220D5D9-90D9-4E63-1195-D0FF92EA6BB9}"/>
                    </a:ext>
                  </a:extLst>
                </p:cNvPr>
                <p:cNvSpPr>
                  <a:spLocks/>
                </p:cNvSpPr>
                <p:nvPr>
                  <p:custDataLst>
                    <p:tags r:id="rId211"/>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1" name="Freeform 24">
                  <a:extLst>
                    <a:ext uri="{FF2B5EF4-FFF2-40B4-BE49-F238E27FC236}">
                      <a16:creationId xmlns:a16="http://schemas.microsoft.com/office/drawing/2014/main" id="{7ACB28BB-6D11-3117-B91C-97ABBC41BA48}"/>
                    </a:ext>
                  </a:extLst>
                </p:cNvPr>
                <p:cNvSpPr>
                  <a:spLocks/>
                </p:cNvSpPr>
                <p:nvPr>
                  <p:custDataLst>
                    <p:tags r:id="rId212"/>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2" name="Freeform 25">
                  <a:extLst>
                    <a:ext uri="{FF2B5EF4-FFF2-40B4-BE49-F238E27FC236}">
                      <a16:creationId xmlns:a16="http://schemas.microsoft.com/office/drawing/2014/main" id="{D2B3EBEB-100B-2754-0337-B3ED281432BA}"/>
                    </a:ext>
                  </a:extLst>
                </p:cNvPr>
                <p:cNvSpPr>
                  <a:spLocks/>
                </p:cNvSpPr>
                <p:nvPr>
                  <p:custDataLst>
                    <p:tags r:id="rId213"/>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3" name="Freeform 26">
                  <a:extLst>
                    <a:ext uri="{FF2B5EF4-FFF2-40B4-BE49-F238E27FC236}">
                      <a16:creationId xmlns:a16="http://schemas.microsoft.com/office/drawing/2014/main" id="{9F684FA4-2074-2E5B-FBAC-3EDDAFF0548C}"/>
                    </a:ext>
                  </a:extLst>
                </p:cNvPr>
                <p:cNvSpPr>
                  <a:spLocks/>
                </p:cNvSpPr>
                <p:nvPr>
                  <p:custDataLst>
                    <p:tags r:id="rId214"/>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4" name="Freeform 27">
                  <a:extLst>
                    <a:ext uri="{FF2B5EF4-FFF2-40B4-BE49-F238E27FC236}">
                      <a16:creationId xmlns:a16="http://schemas.microsoft.com/office/drawing/2014/main" id="{1AB58F4C-E478-1DF7-86BF-4454C4FDA3AD}"/>
                    </a:ext>
                  </a:extLst>
                </p:cNvPr>
                <p:cNvSpPr>
                  <a:spLocks/>
                </p:cNvSpPr>
                <p:nvPr>
                  <p:custDataLst>
                    <p:tags r:id="rId215"/>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05" name="Freeform 28">
                  <a:extLst>
                    <a:ext uri="{FF2B5EF4-FFF2-40B4-BE49-F238E27FC236}">
                      <a16:creationId xmlns:a16="http://schemas.microsoft.com/office/drawing/2014/main" id="{6750F78A-B377-2DF0-D6F0-4ECA63D0B5D7}"/>
                    </a:ext>
                  </a:extLst>
                </p:cNvPr>
                <p:cNvSpPr>
                  <a:spLocks/>
                </p:cNvSpPr>
                <p:nvPr>
                  <p:custDataLst>
                    <p:tags r:id="rId216"/>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06" name="Freeform 29">
                  <a:extLst>
                    <a:ext uri="{FF2B5EF4-FFF2-40B4-BE49-F238E27FC236}">
                      <a16:creationId xmlns:a16="http://schemas.microsoft.com/office/drawing/2014/main" id="{4B9A4E7C-713F-F334-0C3C-FCFBE08BB055}"/>
                    </a:ext>
                  </a:extLst>
                </p:cNvPr>
                <p:cNvSpPr>
                  <a:spLocks/>
                </p:cNvSpPr>
                <p:nvPr>
                  <p:custDataLst>
                    <p:tags r:id="rId217"/>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407" name="组合 406">
                <a:extLst>
                  <a:ext uri="{FF2B5EF4-FFF2-40B4-BE49-F238E27FC236}">
                    <a16:creationId xmlns:a16="http://schemas.microsoft.com/office/drawing/2014/main" id="{275C3187-0C43-46CD-4A2B-5CB2FEEEAE8C}"/>
                  </a:ext>
                </a:extLst>
              </p:cNvPr>
              <p:cNvGrpSpPr/>
              <p:nvPr/>
            </p:nvGrpSpPr>
            <p:grpSpPr>
              <a:xfrm>
                <a:off x="3588540" y="5108710"/>
                <a:ext cx="799871" cy="824750"/>
                <a:chOff x="4015410" y="1926407"/>
                <a:chExt cx="4158798" cy="3755569"/>
              </a:xfrm>
            </p:grpSpPr>
            <p:sp>
              <p:nvSpPr>
                <p:cNvPr id="408" name="Rectangle 3">
                  <a:extLst>
                    <a:ext uri="{FF2B5EF4-FFF2-40B4-BE49-F238E27FC236}">
                      <a16:creationId xmlns:a16="http://schemas.microsoft.com/office/drawing/2014/main" id="{62194075-3EDF-8A5F-F415-7FBC140B3B70}"/>
                    </a:ext>
                  </a:extLst>
                </p:cNvPr>
                <p:cNvSpPr>
                  <a:spLocks noChangeArrowheads="1"/>
                </p:cNvSpPr>
                <p:nvPr>
                  <p:custDataLst>
                    <p:tags r:id="rId164"/>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09" name="Rectangle 4">
                  <a:extLst>
                    <a:ext uri="{FF2B5EF4-FFF2-40B4-BE49-F238E27FC236}">
                      <a16:creationId xmlns:a16="http://schemas.microsoft.com/office/drawing/2014/main" id="{19BADD4A-E8D7-4FA3-6CDF-D4CA4EF796FD}"/>
                    </a:ext>
                  </a:extLst>
                </p:cNvPr>
                <p:cNvSpPr>
                  <a:spLocks noChangeArrowheads="1"/>
                </p:cNvSpPr>
                <p:nvPr>
                  <p:custDataLst>
                    <p:tags r:id="rId165"/>
                  </p:custDataLst>
                </p:nvPr>
              </p:nvSpPr>
              <p:spPr bwMode="auto">
                <a:xfrm>
                  <a:off x="6094808" y="2622176"/>
                  <a:ext cx="1032584" cy="1021515"/>
                </a:xfrm>
                <a:prstGeom prst="rect">
                  <a:avLst/>
                </a:prstGeom>
                <a:solidFill>
                  <a:srgbClr val="00B05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410" name="Rectangle 5">
                  <a:extLst>
                    <a:ext uri="{FF2B5EF4-FFF2-40B4-BE49-F238E27FC236}">
                      <a16:creationId xmlns:a16="http://schemas.microsoft.com/office/drawing/2014/main" id="{55FE066B-4CD6-450D-AAA2-AF511BBB00ED}"/>
                    </a:ext>
                  </a:extLst>
                </p:cNvPr>
                <p:cNvSpPr>
                  <a:spLocks noChangeArrowheads="1"/>
                </p:cNvSpPr>
                <p:nvPr>
                  <p:custDataLst>
                    <p:tags r:id="rId166"/>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1" name="Rectangle 6">
                  <a:extLst>
                    <a:ext uri="{FF2B5EF4-FFF2-40B4-BE49-F238E27FC236}">
                      <a16:creationId xmlns:a16="http://schemas.microsoft.com/office/drawing/2014/main" id="{1085FA62-CE8B-9AAD-DDC0-94D63921AB66}"/>
                    </a:ext>
                  </a:extLst>
                </p:cNvPr>
                <p:cNvSpPr>
                  <a:spLocks noChangeArrowheads="1"/>
                </p:cNvSpPr>
                <p:nvPr>
                  <p:custDataLst>
                    <p:tags r:id="rId167"/>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2" name="Rectangle 7">
                  <a:extLst>
                    <a:ext uri="{FF2B5EF4-FFF2-40B4-BE49-F238E27FC236}">
                      <a16:creationId xmlns:a16="http://schemas.microsoft.com/office/drawing/2014/main" id="{3C16C339-7261-DAB5-BA5F-43CF61AE60A8}"/>
                    </a:ext>
                  </a:extLst>
                </p:cNvPr>
                <p:cNvSpPr>
                  <a:spLocks noChangeArrowheads="1"/>
                </p:cNvSpPr>
                <p:nvPr>
                  <p:custDataLst>
                    <p:tags r:id="rId168"/>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3" name="Rectangle 8">
                  <a:extLst>
                    <a:ext uri="{FF2B5EF4-FFF2-40B4-BE49-F238E27FC236}">
                      <a16:creationId xmlns:a16="http://schemas.microsoft.com/office/drawing/2014/main" id="{8E1F126B-F6EA-14DA-9DCC-2019218E8C23}"/>
                    </a:ext>
                  </a:extLst>
                </p:cNvPr>
                <p:cNvSpPr>
                  <a:spLocks noChangeArrowheads="1"/>
                </p:cNvSpPr>
                <p:nvPr>
                  <p:custDataLst>
                    <p:tags r:id="rId169"/>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4" name="Rectangle 9">
                  <a:extLst>
                    <a:ext uri="{FF2B5EF4-FFF2-40B4-BE49-F238E27FC236}">
                      <a16:creationId xmlns:a16="http://schemas.microsoft.com/office/drawing/2014/main" id="{021B8879-0EB6-50D6-0CE0-BB87D679CB1C}"/>
                    </a:ext>
                  </a:extLst>
                </p:cNvPr>
                <p:cNvSpPr>
                  <a:spLocks noChangeArrowheads="1"/>
                </p:cNvSpPr>
                <p:nvPr>
                  <p:custDataLst>
                    <p:tags r:id="rId170"/>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5" name="Rectangle 10">
                  <a:extLst>
                    <a:ext uri="{FF2B5EF4-FFF2-40B4-BE49-F238E27FC236}">
                      <a16:creationId xmlns:a16="http://schemas.microsoft.com/office/drawing/2014/main" id="{57747856-A493-2CE1-5C57-E54311190EB3}"/>
                    </a:ext>
                  </a:extLst>
                </p:cNvPr>
                <p:cNvSpPr>
                  <a:spLocks noChangeArrowheads="1"/>
                </p:cNvSpPr>
                <p:nvPr>
                  <p:custDataLst>
                    <p:tags r:id="rId171"/>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6" name="Rectangle 11">
                  <a:extLst>
                    <a:ext uri="{FF2B5EF4-FFF2-40B4-BE49-F238E27FC236}">
                      <a16:creationId xmlns:a16="http://schemas.microsoft.com/office/drawing/2014/main" id="{A5416471-148B-62F5-D978-9264E134B03F}"/>
                    </a:ext>
                  </a:extLst>
                </p:cNvPr>
                <p:cNvSpPr>
                  <a:spLocks noChangeArrowheads="1"/>
                </p:cNvSpPr>
                <p:nvPr>
                  <p:custDataLst>
                    <p:tags r:id="rId172"/>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417" name="Freeform 12">
                  <a:extLst>
                    <a:ext uri="{FF2B5EF4-FFF2-40B4-BE49-F238E27FC236}">
                      <a16:creationId xmlns:a16="http://schemas.microsoft.com/office/drawing/2014/main" id="{71719FBC-D519-4806-AECB-151F7CB1E0AA}"/>
                    </a:ext>
                  </a:extLst>
                </p:cNvPr>
                <p:cNvSpPr>
                  <a:spLocks/>
                </p:cNvSpPr>
                <p:nvPr>
                  <p:custDataLst>
                    <p:tags r:id="rId173"/>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8" name="Freeform 13">
                  <a:extLst>
                    <a:ext uri="{FF2B5EF4-FFF2-40B4-BE49-F238E27FC236}">
                      <a16:creationId xmlns:a16="http://schemas.microsoft.com/office/drawing/2014/main" id="{489758D9-30EF-DBF2-769F-AAC57E6E94F7}"/>
                    </a:ext>
                  </a:extLst>
                </p:cNvPr>
                <p:cNvSpPr>
                  <a:spLocks/>
                </p:cNvSpPr>
                <p:nvPr>
                  <p:custDataLst>
                    <p:tags r:id="rId174"/>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19" name="Freeform 14">
                  <a:extLst>
                    <a:ext uri="{FF2B5EF4-FFF2-40B4-BE49-F238E27FC236}">
                      <a16:creationId xmlns:a16="http://schemas.microsoft.com/office/drawing/2014/main" id="{D4D4685D-8BA4-4988-134F-8197C4309EB0}"/>
                    </a:ext>
                  </a:extLst>
                </p:cNvPr>
                <p:cNvSpPr>
                  <a:spLocks/>
                </p:cNvSpPr>
                <p:nvPr>
                  <p:custDataLst>
                    <p:tags r:id="rId175"/>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00B05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0" name="Freeform 15">
                  <a:extLst>
                    <a:ext uri="{FF2B5EF4-FFF2-40B4-BE49-F238E27FC236}">
                      <a16:creationId xmlns:a16="http://schemas.microsoft.com/office/drawing/2014/main" id="{CC633DF8-8345-627B-D052-484D021DD151}"/>
                    </a:ext>
                  </a:extLst>
                </p:cNvPr>
                <p:cNvSpPr>
                  <a:spLocks/>
                </p:cNvSpPr>
                <p:nvPr>
                  <p:custDataLst>
                    <p:tags r:id="rId176"/>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1" name="Freeform 16">
                  <a:extLst>
                    <a:ext uri="{FF2B5EF4-FFF2-40B4-BE49-F238E27FC236}">
                      <a16:creationId xmlns:a16="http://schemas.microsoft.com/office/drawing/2014/main" id="{2C3030C3-FCD3-8ABA-8BCF-1067F93D2B87}"/>
                    </a:ext>
                  </a:extLst>
                </p:cNvPr>
                <p:cNvSpPr>
                  <a:spLocks/>
                </p:cNvSpPr>
                <p:nvPr>
                  <p:custDataLst>
                    <p:tags r:id="rId177"/>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2" name="Freeform 17">
                  <a:extLst>
                    <a:ext uri="{FF2B5EF4-FFF2-40B4-BE49-F238E27FC236}">
                      <a16:creationId xmlns:a16="http://schemas.microsoft.com/office/drawing/2014/main" id="{52065725-8E64-CC37-4C8A-3BA34FA8DDE8}"/>
                    </a:ext>
                  </a:extLst>
                </p:cNvPr>
                <p:cNvSpPr>
                  <a:spLocks/>
                </p:cNvSpPr>
                <p:nvPr>
                  <p:custDataLst>
                    <p:tags r:id="rId178"/>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3" name="Freeform 18">
                  <a:extLst>
                    <a:ext uri="{FF2B5EF4-FFF2-40B4-BE49-F238E27FC236}">
                      <a16:creationId xmlns:a16="http://schemas.microsoft.com/office/drawing/2014/main" id="{D592E5E3-8960-6A0E-FF93-4778184571F7}"/>
                    </a:ext>
                  </a:extLst>
                </p:cNvPr>
                <p:cNvSpPr>
                  <a:spLocks/>
                </p:cNvSpPr>
                <p:nvPr>
                  <p:custDataLst>
                    <p:tags r:id="rId179"/>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4" name="Freeform 19">
                  <a:extLst>
                    <a:ext uri="{FF2B5EF4-FFF2-40B4-BE49-F238E27FC236}">
                      <a16:creationId xmlns:a16="http://schemas.microsoft.com/office/drawing/2014/main" id="{3E922A54-6B71-48EE-D9AE-624E05BCFCBE}"/>
                    </a:ext>
                  </a:extLst>
                </p:cNvPr>
                <p:cNvSpPr>
                  <a:spLocks/>
                </p:cNvSpPr>
                <p:nvPr>
                  <p:custDataLst>
                    <p:tags r:id="rId180"/>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5" name="Freeform 20">
                  <a:extLst>
                    <a:ext uri="{FF2B5EF4-FFF2-40B4-BE49-F238E27FC236}">
                      <a16:creationId xmlns:a16="http://schemas.microsoft.com/office/drawing/2014/main" id="{B1791024-A1AB-D482-7629-A2DE7DE592BC}"/>
                    </a:ext>
                  </a:extLst>
                </p:cNvPr>
                <p:cNvSpPr>
                  <a:spLocks/>
                </p:cNvSpPr>
                <p:nvPr>
                  <p:custDataLst>
                    <p:tags r:id="rId181"/>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6" name="Freeform 21">
                  <a:extLst>
                    <a:ext uri="{FF2B5EF4-FFF2-40B4-BE49-F238E27FC236}">
                      <a16:creationId xmlns:a16="http://schemas.microsoft.com/office/drawing/2014/main" id="{B70B1C6B-D7CA-1FAF-F2C0-A83E56065441}"/>
                    </a:ext>
                  </a:extLst>
                </p:cNvPr>
                <p:cNvSpPr>
                  <a:spLocks/>
                </p:cNvSpPr>
                <p:nvPr>
                  <p:custDataLst>
                    <p:tags r:id="rId182"/>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00B05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27" name="Freeform 22">
                  <a:extLst>
                    <a:ext uri="{FF2B5EF4-FFF2-40B4-BE49-F238E27FC236}">
                      <a16:creationId xmlns:a16="http://schemas.microsoft.com/office/drawing/2014/main" id="{1CE68747-AC4D-1D3E-F478-EAEC2EE6165C}"/>
                    </a:ext>
                  </a:extLst>
                </p:cNvPr>
                <p:cNvSpPr>
                  <a:spLocks/>
                </p:cNvSpPr>
                <p:nvPr>
                  <p:custDataLst>
                    <p:tags r:id="rId183"/>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8" name="Freeform 23">
                  <a:extLst>
                    <a:ext uri="{FF2B5EF4-FFF2-40B4-BE49-F238E27FC236}">
                      <a16:creationId xmlns:a16="http://schemas.microsoft.com/office/drawing/2014/main" id="{3F644DA7-6473-E469-8E9E-96DF807CE40D}"/>
                    </a:ext>
                  </a:extLst>
                </p:cNvPr>
                <p:cNvSpPr>
                  <a:spLocks/>
                </p:cNvSpPr>
                <p:nvPr>
                  <p:custDataLst>
                    <p:tags r:id="rId184"/>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29" name="Freeform 24">
                  <a:extLst>
                    <a:ext uri="{FF2B5EF4-FFF2-40B4-BE49-F238E27FC236}">
                      <a16:creationId xmlns:a16="http://schemas.microsoft.com/office/drawing/2014/main" id="{56616D2C-0163-16AA-05CB-ADF8CC67F5B3}"/>
                    </a:ext>
                  </a:extLst>
                </p:cNvPr>
                <p:cNvSpPr>
                  <a:spLocks/>
                </p:cNvSpPr>
                <p:nvPr>
                  <p:custDataLst>
                    <p:tags r:id="rId185"/>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0" name="Freeform 25">
                  <a:extLst>
                    <a:ext uri="{FF2B5EF4-FFF2-40B4-BE49-F238E27FC236}">
                      <a16:creationId xmlns:a16="http://schemas.microsoft.com/office/drawing/2014/main" id="{A204524F-F8B6-182A-92EC-F446D039A35A}"/>
                    </a:ext>
                  </a:extLst>
                </p:cNvPr>
                <p:cNvSpPr>
                  <a:spLocks/>
                </p:cNvSpPr>
                <p:nvPr>
                  <p:custDataLst>
                    <p:tags r:id="rId186"/>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1" name="Freeform 26">
                  <a:extLst>
                    <a:ext uri="{FF2B5EF4-FFF2-40B4-BE49-F238E27FC236}">
                      <a16:creationId xmlns:a16="http://schemas.microsoft.com/office/drawing/2014/main" id="{998327C5-C399-B37A-941A-217930E16189}"/>
                    </a:ext>
                  </a:extLst>
                </p:cNvPr>
                <p:cNvSpPr>
                  <a:spLocks/>
                </p:cNvSpPr>
                <p:nvPr>
                  <p:custDataLst>
                    <p:tags r:id="rId187"/>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2" name="Freeform 27">
                  <a:extLst>
                    <a:ext uri="{FF2B5EF4-FFF2-40B4-BE49-F238E27FC236}">
                      <a16:creationId xmlns:a16="http://schemas.microsoft.com/office/drawing/2014/main" id="{6A4AFDAA-A5B3-94BD-CC37-80D2B80D8469}"/>
                    </a:ext>
                  </a:extLst>
                </p:cNvPr>
                <p:cNvSpPr>
                  <a:spLocks/>
                </p:cNvSpPr>
                <p:nvPr>
                  <p:custDataLst>
                    <p:tags r:id="rId188"/>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433" name="Freeform 28">
                  <a:extLst>
                    <a:ext uri="{FF2B5EF4-FFF2-40B4-BE49-F238E27FC236}">
                      <a16:creationId xmlns:a16="http://schemas.microsoft.com/office/drawing/2014/main" id="{C71E6EA3-2A60-8F2A-875F-08A95AB78EBB}"/>
                    </a:ext>
                  </a:extLst>
                </p:cNvPr>
                <p:cNvSpPr>
                  <a:spLocks/>
                </p:cNvSpPr>
                <p:nvPr>
                  <p:custDataLst>
                    <p:tags r:id="rId189"/>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434" name="Freeform 29">
                  <a:extLst>
                    <a:ext uri="{FF2B5EF4-FFF2-40B4-BE49-F238E27FC236}">
                      <a16:creationId xmlns:a16="http://schemas.microsoft.com/office/drawing/2014/main" id="{9047FCC4-3684-CB7B-AAE6-31E580DC8699}"/>
                    </a:ext>
                  </a:extLst>
                </p:cNvPr>
                <p:cNvSpPr>
                  <a:spLocks/>
                </p:cNvSpPr>
                <p:nvPr>
                  <p:custDataLst>
                    <p:tags r:id="rId190"/>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520" name="直接连接符 519">
                <a:extLst>
                  <a:ext uri="{FF2B5EF4-FFF2-40B4-BE49-F238E27FC236}">
                    <a16:creationId xmlns:a16="http://schemas.microsoft.com/office/drawing/2014/main" id="{8EF8D13D-539A-46E7-E5DE-5806D1C88CEA}"/>
                  </a:ext>
                </a:extLst>
              </p:cNvPr>
              <p:cNvCxnSpPr>
                <a:cxnSpLocks/>
              </p:cNvCxnSpPr>
              <p:nvPr/>
            </p:nvCxnSpPr>
            <p:spPr>
              <a:xfrm>
                <a:off x="2712639" y="3876332"/>
                <a:ext cx="1097058" cy="1161547"/>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cxnSp>
            <p:nvCxnSpPr>
              <p:cNvPr id="521" name="直接连接符 520">
                <a:extLst>
                  <a:ext uri="{FF2B5EF4-FFF2-40B4-BE49-F238E27FC236}">
                    <a16:creationId xmlns:a16="http://schemas.microsoft.com/office/drawing/2014/main" id="{D88EC717-00B0-9886-54A9-6EC2E4F584D5}"/>
                  </a:ext>
                </a:extLst>
              </p:cNvPr>
              <p:cNvCxnSpPr>
                <a:cxnSpLocks/>
              </p:cNvCxnSpPr>
              <p:nvPr/>
            </p:nvCxnSpPr>
            <p:spPr>
              <a:xfrm>
                <a:off x="1519970" y="5235028"/>
                <a:ext cx="2124038" cy="808740"/>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nvGrpSpPr>
              <p:cNvPr id="529" name="组合 528">
                <a:extLst>
                  <a:ext uri="{FF2B5EF4-FFF2-40B4-BE49-F238E27FC236}">
                    <a16:creationId xmlns:a16="http://schemas.microsoft.com/office/drawing/2014/main" id="{7714B2D4-F57E-F5A5-8333-57B3450D8F4F}"/>
                  </a:ext>
                </a:extLst>
              </p:cNvPr>
              <p:cNvGrpSpPr/>
              <p:nvPr/>
            </p:nvGrpSpPr>
            <p:grpSpPr>
              <a:xfrm>
                <a:off x="8926583" y="3091640"/>
                <a:ext cx="799871" cy="824750"/>
                <a:chOff x="4015410" y="1926407"/>
                <a:chExt cx="4158798" cy="3755569"/>
              </a:xfrm>
            </p:grpSpPr>
            <p:sp>
              <p:nvSpPr>
                <p:cNvPr id="530" name="Rectangle 3">
                  <a:extLst>
                    <a:ext uri="{FF2B5EF4-FFF2-40B4-BE49-F238E27FC236}">
                      <a16:creationId xmlns:a16="http://schemas.microsoft.com/office/drawing/2014/main" id="{57240DBF-4148-4A07-648D-99E4FA672FAA}"/>
                    </a:ext>
                  </a:extLst>
                </p:cNvPr>
                <p:cNvSpPr>
                  <a:spLocks noChangeArrowheads="1"/>
                </p:cNvSpPr>
                <p:nvPr>
                  <p:custDataLst>
                    <p:tags r:id="rId137"/>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1" name="Rectangle 4">
                  <a:extLst>
                    <a:ext uri="{FF2B5EF4-FFF2-40B4-BE49-F238E27FC236}">
                      <a16:creationId xmlns:a16="http://schemas.microsoft.com/office/drawing/2014/main" id="{6BFB0B07-E627-FD61-5576-97DA020723F9}"/>
                    </a:ext>
                  </a:extLst>
                </p:cNvPr>
                <p:cNvSpPr>
                  <a:spLocks noChangeArrowheads="1"/>
                </p:cNvSpPr>
                <p:nvPr>
                  <p:custDataLst>
                    <p:tags r:id="rId138"/>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32" name="Rectangle 5">
                  <a:extLst>
                    <a:ext uri="{FF2B5EF4-FFF2-40B4-BE49-F238E27FC236}">
                      <a16:creationId xmlns:a16="http://schemas.microsoft.com/office/drawing/2014/main" id="{F23AE91F-EE9B-5C8A-3D64-54A75E53E9EF}"/>
                    </a:ext>
                  </a:extLst>
                </p:cNvPr>
                <p:cNvSpPr>
                  <a:spLocks noChangeArrowheads="1"/>
                </p:cNvSpPr>
                <p:nvPr>
                  <p:custDataLst>
                    <p:tags r:id="rId139"/>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3" name="Rectangle 6">
                  <a:extLst>
                    <a:ext uri="{FF2B5EF4-FFF2-40B4-BE49-F238E27FC236}">
                      <a16:creationId xmlns:a16="http://schemas.microsoft.com/office/drawing/2014/main" id="{F99AAD7E-C636-3538-CEB4-3E2DD7473AEE}"/>
                    </a:ext>
                  </a:extLst>
                </p:cNvPr>
                <p:cNvSpPr>
                  <a:spLocks noChangeArrowheads="1"/>
                </p:cNvSpPr>
                <p:nvPr>
                  <p:custDataLst>
                    <p:tags r:id="rId140"/>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4" name="Rectangle 7">
                  <a:extLst>
                    <a:ext uri="{FF2B5EF4-FFF2-40B4-BE49-F238E27FC236}">
                      <a16:creationId xmlns:a16="http://schemas.microsoft.com/office/drawing/2014/main" id="{05EB81D7-7633-CC08-E754-817D6484E2F1}"/>
                    </a:ext>
                  </a:extLst>
                </p:cNvPr>
                <p:cNvSpPr>
                  <a:spLocks noChangeArrowheads="1"/>
                </p:cNvSpPr>
                <p:nvPr>
                  <p:custDataLst>
                    <p:tags r:id="rId141"/>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5" name="Rectangle 8">
                  <a:extLst>
                    <a:ext uri="{FF2B5EF4-FFF2-40B4-BE49-F238E27FC236}">
                      <a16:creationId xmlns:a16="http://schemas.microsoft.com/office/drawing/2014/main" id="{41AD04A2-DBC9-AFBD-E6CF-B18B0B204C1C}"/>
                    </a:ext>
                  </a:extLst>
                </p:cNvPr>
                <p:cNvSpPr>
                  <a:spLocks noChangeArrowheads="1"/>
                </p:cNvSpPr>
                <p:nvPr>
                  <p:custDataLst>
                    <p:tags r:id="rId142"/>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6" name="Rectangle 9">
                  <a:extLst>
                    <a:ext uri="{FF2B5EF4-FFF2-40B4-BE49-F238E27FC236}">
                      <a16:creationId xmlns:a16="http://schemas.microsoft.com/office/drawing/2014/main" id="{3A43E7F1-9C1B-B462-4DD6-0E62B09B30D9}"/>
                    </a:ext>
                  </a:extLst>
                </p:cNvPr>
                <p:cNvSpPr>
                  <a:spLocks noChangeArrowheads="1"/>
                </p:cNvSpPr>
                <p:nvPr>
                  <p:custDataLst>
                    <p:tags r:id="rId143"/>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7" name="Rectangle 10">
                  <a:extLst>
                    <a:ext uri="{FF2B5EF4-FFF2-40B4-BE49-F238E27FC236}">
                      <a16:creationId xmlns:a16="http://schemas.microsoft.com/office/drawing/2014/main" id="{5B5EE096-D010-2633-37FF-FCC43A8E4F2C}"/>
                    </a:ext>
                  </a:extLst>
                </p:cNvPr>
                <p:cNvSpPr>
                  <a:spLocks noChangeArrowheads="1"/>
                </p:cNvSpPr>
                <p:nvPr>
                  <p:custDataLst>
                    <p:tags r:id="rId144"/>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8" name="Rectangle 11">
                  <a:extLst>
                    <a:ext uri="{FF2B5EF4-FFF2-40B4-BE49-F238E27FC236}">
                      <a16:creationId xmlns:a16="http://schemas.microsoft.com/office/drawing/2014/main" id="{672A81BF-E3B0-2CDD-19D5-A93404B844FD}"/>
                    </a:ext>
                  </a:extLst>
                </p:cNvPr>
                <p:cNvSpPr>
                  <a:spLocks noChangeArrowheads="1"/>
                </p:cNvSpPr>
                <p:nvPr>
                  <p:custDataLst>
                    <p:tags r:id="rId145"/>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39" name="Freeform 12">
                  <a:extLst>
                    <a:ext uri="{FF2B5EF4-FFF2-40B4-BE49-F238E27FC236}">
                      <a16:creationId xmlns:a16="http://schemas.microsoft.com/office/drawing/2014/main" id="{091C0368-53B2-EE3B-6B14-D7CFD5124A94}"/>
                    </a:ext>
                  </a:extLst>
                </p:cNvPr>
                <p:cNvSpPr>
                  <a:spLocks/>
                </p:cNvSpPr>
                <p:nvPr>
                  <p:custDataLst>
                    <p:tags r:id="rId146"/>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0" name="Freeform 13">
                  <a:extLst>
                    <a:ext uri="{FF2B5EF4-FFF2-40B4-BE49-F238E27FC236}">
                      <a16:creationId xmlns:a16="http://schemas.microsoft.com/office/drawing/2014/main" id="{53A2FC35-628D-DB77-0B9D-A40FDE38171C}"/>
                    </a:ext>
                  </a:extLst>
                </p:cNvPr>
                <p:cNvSpPr>
                  <a:spLocks/>
                </p:cNvSpPr>
                <p:nvPr>
                  <p:custDataLst>
                    <p:tags r:id="rId147"/>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1" name="Freeform 14">
                  <a:extLst>
                    <a:ext uri="{FF2B5EF4-FFF2-40B4-BE49-F238E27FC236}">
                      <a16:creationId xmlns:a16="http://schemas.microsoft.com/office/drawing/2014/main" id="{8311DC8F-B5C0-B906-8369-04C3FF6EEA31}"/>
                    </a:ext>
                  </a:extLst>
                </p:cNvPr>
                <p:cNvSpPr>
                  <a:spLocks/>
                </p:cNvSpPr>
                <p:nvPr>
                  <p:custDataLst>
                    <p:tags r:id="rId148"/>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2" name="Freeform 15">
                  <a:extLst>
                    <a:ext uri="{FF2B5EF4-FFF2-40B4-BE49-F238E27FC236}">
                      <a16:creationId xmlns:a16="http://schemas.microsoft.com/office/drawing/2014/main" id="{06B2C46D-FB60-31E3-2F0D-5AE228A26290}"/>
                    </a:ext>
                  </a:extLst>
                </p:cNvPr>
                <p:cNvSpPr>
                  <a:spLocks/>
                </p:cNvSpPr>
                <p:nvPr>
                  <p:custDataLst>
                    <p:tags r:id="rId149"/>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3" name="Freeform 16">
                  <a:extLst>
                    <a:ext uri="{FF2B5EF4-FFF2-40B4-BE49-F238E27FC236}">
                      <a16:creationId xmlns:a16="http://schemas.microsoft.com/office/drawing/2014/main" id="{7EAAD696-30D2-3D08-4A1A-FE0C1E22B8EE}"/>
                    </a:ext>
                  </a:extLst>
                </p:cNvPr>
                <p:cNvSpPr>
                  <a:spLocks/>
                </p:cNvSpPr>
                <p:nvPr>
                  <p:custDataLst>
                    <p:tags r:id="rId150"/>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4" name="Freeform 17">
                  <a:extLst>
                    <a:ext uri="{FF2B5EF4-FFF2-40B4-BE49-F238E27FC236}">
                      <a16:creationId xmlns:a16="http://schemas.microsoft.com/office/drawing/2014/main" id="{25B2FB40-5912-BA20-F56B-282C8A322BD4}"/>
                    </a:ext>
                  </a:extLst>
                </p:cNvPr>
                <p:cNvSpPr>
                  <a:spLocks/>
                </p:cNvSpPr>
                <p:nvPr>
                  <p:custDataLst>
                    <p:tags r:id="rId151"/>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5" name="Freeform 18">
                  <a:extLst>
                    <a:ext uri="{FF2B5EF4-FFF2-40B4-BE49-F238E27FC236}">
                      <a16:creationId xmlns:a16="http://schemas.microsoft.com/office/drawing/2014/main" id="{26E1F17D-0D61-986C-5A55-4D287032C417}"/>
                    </a:ext>
                  </a:extLst>
                </p:cNvPr>
                <p:cNvSpPr>
                  <a:spLocks/>
                </p:cNvSpPr>
                <p:nvPr>
                  <p:custDataLst>
                    <p:tags r:id="rId152"/>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6" name="Freeform 19">
                  <a:extLst>
                    <a:ext uri="{FF2B5EF4-FFF2-40B4-BE49-F238E27FC236}">
                      <a16:creationId xmlns:a16="http://schemas.microsoft.com/office/drawing/2014/main" id="{925277AC-0F6A-D8B0-8DC9-303AEB87FE47}"/>
                    </a:ext>
                  </a:extLst>
                </p:cNvPr>
                <p:cNvSpPr>
                  <a:spLocks/>
                </p:cNvSpPr>
                <p:nvPr>
                  <p:custDataLst>
                    <p:tags r:id="rId153"/>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7" name="Freeform 20">
                  <a:extLst>
                    <a:ext uri="{FF2B5EF4-FFF2-40B4-BE49-F238E27FC236}">
                      <a16:creationId xmlns:a16="http://schemas.microsoft.com/office/drawing/2014/main" id="{34544C28-7408-C03E-9B4C-C0BC26795B42}"/>
                    </a:ext>
                  </a:extLst>
                </p:cNvPr>
                <p:cNvSpPr>
                  <a:spLocks/>
                </p:cNvSpPr>
                <p:nvPr>
                  <p:custDataLst>
                    <p:tags r:id="rId154"/>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48" name="Freeform 21">
                  <a:extLst>
                    <a:ext uri="{FF2B5EF4-FFF2-40B4-BE49-F238E27FC236}">
                      <a16:creationId xmlns:a16="http://schemas.microsoft.com/office/drawing/2014/main" id="{0CE0BAF6-139A-669C-734C-BF7E335BDB92}"/>
                    </a:ext>
                  </a:extLst>
                </p:cNvPr>
                <p:cNvSpPr>
                  <a:spLocks/>
                </p:cNvSpPr>
                <p:nvPr>
                  <p:custDataLst>
                    <p:tags r:id="rId155"/>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49" name="Freeform 22">
                  <a:extLst>
                    <a:ext uri="{FF2B5EF4-FFF2-40B4-BE49-F238E27FC236}">
                      <a16:creationId xmlns:a16="http://schemas.microsoft.com/office/drawing/2014/main" id="{03787867-40E9-6E46-058F-577F74B4527D}"/>
                    </a:ext>
                  </a:extLst>
                </p:cNvPr>
                <p:cNvSpPr>
                  <a:spLocks/>
                </p:cNvSpPr>
                <p:nvPr>
                  <p:custDataLst>
                    <p:tags r:id="rId156"/>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0" name="Freeform 23">
                  <a:extLst>
                    <a:ext uri="{FF2B5EF4-FFF2-40B4-BE49-F238E27FC236}">
                      <a16:creationId xmlns:a16="http://schemas.microsoft.com/office/drawing/2014/main" id="{DBAF70D3-4D05-0A37-7C51-CEB23B069881}"/>
                    </a:ext>
                  </a:extLst>
                </p:cNvPr>
                <p:cNvSpPr>
                  <a:spLocks/>
                </p:cNvSpPr>
                <p:nvPr>
                  <p:custDataLst>
                    <p:tags r:id="rId157"/>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1" name="Freeform 24">
                  <a:extLst>
                    <a:ext uri="{FF2B5EF4-FFF2-40B4-BE49-F238E27FC236}">
                      <a16:creationId xmlns:a16="http://schemas.microsoft.com/office/drawing/2014/main" id="{9AB8CDAE-C9E2-EE1F-3189-6857F1594395}"/>
                    </a:ext>
                  </a:extLst>
                </p:cNvPr>
                <p:cNvSpPr>
                  <a:spLocks/>
                </p:cNvSpPr>
                <p:nvPr>
                  <p:custDataLst>
                    <p:tags r:id="rId158"/>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2" name="Freeform 25">
                  <a:extLst>
                    <a:ext uri="{FF2B5EF4-FFF2-40B4-BE49-F238E27FC236}">
                      <a16:creationId xmlns:a16="http://schemas.microsoft.com/office/drawing/2014/main" id="{746DB208-C954-0DA8-8C7F-E44DACC90A0B}"/>
                    </a:ext>
                  </a:extLst>
                </p:cNvPr>
                <p:cNvSpPr>
                  <a:spLocks/>
                </p:cNvSpPr>
                <p:nvPr>
                  <p:custDataLst>
                    <p:tags r:id="rId159"/>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3" name="Freeform 26">
                  <a:extLst>
                    <a:ext uri="{FF2B5EF4-FFF2-40B4-BE49-F238E27FC236}">
                      <a16:creationId xmlns:a16="http://schemas.microsoft.com/office/drawing/2014/main" id="{2B8EC7B6-3961-6D91-CF1F-68D3501A3F14}"/>
                    </a:ext>
                  </a:extLst>
                </p:cNvPr>
                <p:cNvSpPr>
                  <a:spLocks/>
                </p:cNvSpPr>
                <p:nvPr>
                  <p:custDataLst>
                    <p:tags r:id="rId160"/>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4" name="Freeform 27">
                  <a:extLst>
                    <a:ext uri="{FF2B5EF4-FFF2-40B4-BE49-F238E27FC236}">
                      <a16:creationId xmlns:a16="http://schemas.microsoft.com/office/drawing/2014/main" id="{D1D6FA49-6B58-593B-010B-7AB7EC1375D3}"/>
                    </a:ext>
                  </a:extLst>
                </p:cNvPr>
                <p:cNvSpPr>
                  <a:spLocks/>
                </p:cNvSpPr>
                <p:nvPr>
                  <p:custDataLst>
                    <p:tags r:id="rId161"/>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55" name="Freeform 28">
                  <a:extLst>
                    <a:ext uri="{FF2B5EF4-FFF2-40B4-BE49-F238E27FC236}">
                      <a16:creationId xmlns:a16="http://schemas.microsoft.com/office/drawing/2014/main" id="{67B6E7E3-84BF-7B42-E71C-3AE48007ACEA}"/>
                    </a:ext>
                  </a:extLst>
                </p:cNvPr>
                <p:cNvSpPr>
                  <a:spLocks/>
                </p:cNvSpPr>
                <p:nvPr>
                  <p:custDataLst>
                    <p:tags r:id="rId162"/>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56" name="Freeform 29">
                  <a:extLst>
                    <a:ext uri="{FF2B5EF4-FFF2-40B4-BE49-F238E27FC236}">
                      <a16:creationId xmlns:a16="http://schemas.microsoft.com/office/drawing/2014/main" id="{02B8F3C8-A456-031A-90D9-B0DC2F3428CE}"/>
                    </a:ext>
                  </a:extLst>
                </p:cNvPr>
                <p:cNvSpPr>
                  <a:spLocks/>
                </p:cNvSpPr>
                <p:nvPr>
                  <p:custDataLst>
                    <p:tags r:id="rId163"/>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57" name="组合 556">
                <a:extLst>
                  <a:ext uri="{FF2B5EF4-FFF2-40B4-BE49-F238E27FC236}">
                    <a16:creationId xmlns:a16="http://schemas.microsoft.com/office/drawing/2014/main" id="{618450C4-04D6-8EF7-6950-0A7E7779C348}"/>
                  </a:ext>
                </a:extLst>
              </p:cNvPr>
              <p:cNvGrpSpPr/>
              <p:nvPr/>
            </p:nvGrpSpPr>
            <p:grpSpPr>
              <a:xfrm>
                <a:off x="8561268" y="3499204"/>
                <a:ext cx="799871" cy="824750"/>
                <a:chOff x="4015410" y="1926407"/>
                <a:chExt cx="4158798" cy="3755569"/>
              </a:xfrm>
            </p:grpSpPr>
            <p:sp>
              <p:nvSpPr>
                <p:cNvPr id="558" name="Rectangle 3">
                  <a:extLst>
                    <a:ext uri="{FF2B5EF4-FFF2-40B4-BE49-F238E27FC236}">
                      <a16:creationId xmlns:a16="http://schemas.microsoft.com/office/drawing/2014/main" id="{2A80AA8A-912D-FC63-36D0-8B8858C34E03}"/>
                    </a:ext>
                  </a:extLst>
                </p:cNvPr>
                <p:cNvSpPr>
                  <a:spLocks noChangeArrowheads="1"/>
                </p:cNvSpPr>
                <p:nvPr>
                  <p:custDataLst>
                    <p:tags r:id="rId110"/>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59" name="Rectangle 4">
                  <a:extLst>
                    <a:ext uri="{FF2B5EF4-FFF2-40B4-BE49-F238E27FC236}">
                      <a16:creationId xmlns:a16="http://schemas.microsoft.com/office/drawing/2014/main" id="{47E2639C-4867-D747-DF92-E8CF375C2F53}"/>
                    </a:ext>
                  </a:extLst>
                </p:cNvPr>
                <p:cNvSpPr>
                  <a:spLocks noChangeArrowheads="1"/>
                </p:cNvSpPr>
                <p:nvPr>
                  <p:custDataLst>
                    <p:tags r:id="rId111"/>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60" name="Rectangle 5">
                  <a:extLst>
                    <a:ext uri="{FF2B5EF4-FFF2-40B4-BE49-F238E27FC236}">
                      <a16:creationId xmlns:a16="http://schemas.microsoft.com/office/drawing/2014/main" id="{276BB77A-3D49-7671-B67C-061EF30EE3E3}"/>
                    </a:ext>
                  </a:extLst>
                </p:cNvPr>
                <p:cNvSpPr>
                  <a:spLocks noChangeArrowheads="1"/>
                </p:cNvSpPr>
                <p:nvPr>
                  <p:custDataLst>
                    <p:tags r:id="rId112"/>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1" name="Rectangle 6">
                  <a:extLst>
                    <a:ext uri="{FF2B5EF4-FFF2-40B4-BE49-F238E27FC236}">
                      <a16:creationId xmlns:a16="http://schemas.microsoft.com/office/drawing/2014/main" id="{BD4B8ED6-C7FE-0DA8-A436-1727279CDF9F}"/>
                    </a:ext>
                  </a:extLst>
                </p:cNvPr>
                <p:cNvSpPr>
                  <a:spLocks noChangeArrowheads="1"/>
                </p:cNvSpPr>
                <p:nvPr>
                  <p:custDataLst>
                    <p:tags r:id="rId113"/>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2" name="Rectangle 7">
                  <a:extLst>
                    <a:ext uri="{FF2B5EF4-FFF2-40B4-BE49-F238E27FC236}">
                      <a16:creationId xmlns:a16="http://schemas.microsoft.com/office/drawing/2014/main" id="{41DC736D-6FFB-FDED-5836-EB5DBA850F4F}"/>
                    </a:ext>
                  </a:extLst>
                </p:cNvPr>
                <p:cNvSpPr>
                  <a:spLocks noChangeArrowheads="1"/>
                </p:cNvSpPr>
                <p:nvPr>
                  <p:custDataLst>
                    <p:tags r:id="rId114"/>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3" name="Rectangle 8">
                  <a:extLst>
                    <a:ext uri="{FF2B5EF4-FFF2-40B4-BE49-F238E27FC236}">
                      <a16:creationId xmlns:a16="http://schemas.microsoft.com/office/drawing/2014/main" id="{F9B434E3-A07B-141F-3B4D-80240AF7683A}"/>
                    </a:ext>
                  </a:extLst>
                </p:cNvPr>
                <p:cNvSpPr>
                  <a:spLocks noChangeArrowheads="1"/>
                </p:cNvSpPr>
                <p:nvPr>
                  <p:custDataLst>
                    <p:tags r:id="rId115"/>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4" name="Rectangle 9">
                  <a:extLst>
                    <a:ext uri="{FF2B5EF4-FFF2-40B4-BE49-F238E27FC236}">
                      <a16:creationId xmlns:a16="http://schemas.microsoft.com/office/drawing/2014/main" id="{18C20D8B-A5F1-BABE-8529-1BA18CBCB725}"/>
                    </a:ext>
                  </a:extLst>
                </p:cNvPr>
                <p:cNvSpPr>
                  <a:spLocks noChangeArrowheads="1"/>
                </p:cNvSpPr>
                <p:nvPr>
                  <p:custDataLst>
                    <p:tags r:id="rId116"/>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5" name="Rectangle 10">
                  <a:extLst>
                    <a:ext uri="{FF2B5EF4-FFF2-40B4-BE49-F238E27FC236}">
                      <a16:creationId xmlns:a16="http://schemas.microsoft.com/office/drawing/2014/main" id="{0E7A8E42-1062-5ECE-B6B7-B54ADFB2D56D}"/>
                    </a:ext>
                  </a:extLst>
                </p:cNvPr>
                <p:cNvSpPr>
                  <a:spLocks noChangeArrowheads="1"/>
                </p:cNvSpPr>
                <p:nvPr>
                  <p:custDataLst>
                    <p:tags r:id="rId117"/>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6" name="Rectangle 11">
                  <a:extLst>
                    <a:ext uri="{FF2B5EF4-FFF2-40B4-BE49-F238E27FC236}">
                      <a16:creationId xmlns:a16="http://schemas.microsoft.com/office/drawing/2014/main" id="{F47CEA0B-759C-E053-6BFB-07A98B3D27F9}"/>
                    </a:ext>
                  </a:extLst>
                </p:cNvPr>
                <p:cNvSpPr>
                  <a:spLocks noChangeArrowheads="1"/>
                </p:cNvSpPr>
                <p:nvPr>
                  <p:custDataLst>
                    <p:tags r:id="rId118"/>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67" name="Freeform 12">
                  <a:extLst>
                    <a:ext uri="{FF2B5EF4-FFF2-40B4-BE49-F238E27FC236}">
                      <a16:creationId xmlns:a16="http://schemas.microsoft.com/office/drawing/2014/main" id="{2B819CD4-72BF-4428-A2C0-125C64C71408}"/>
                    </a:ext>
                  </a:extLst>
                </p:cNvPr>
                <p:cNvSpPr>
                  <a:spLocks/>
                </p:cNvSpPr>
                <p:nvPr>
                  <p:custDataLst>
                    <p:tags r:id="rId119"/>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8" name="Freeform 13">
                  <a:extLst>
                    <a:ext uri="{FF2B5EF4-FFF2-40B4-BE49-F238E27FC236}">
                      <a16:creationId xmlns:a16="http://schemas.microsoft.com/office/drawing/2014/main" id="{D8F4F895-D5B3-95A4-1905-E82B088CC2D1}"/>
                    </a:ext>
                  </a:extLst>
                </p:cNvPr>
                <p:cNvSpPr>
                  <a:spLocks/>
                </p:cNvSpPr>
                <p:nvPr>
                  <p:custDataLst>
                    <p:tags r:id="rId120"/>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69" name="Freeform 14">
                  <a:extLst>
                    <a:ext uri="{FF2B5EF4-FFF2-40B4-BE49-F238E27FC236}">
                      <a16:creationId xmlns:a16="http://schemas.microsoft.com/office/drawing/2014/main" id="{C5AFF0CC-9F3E-426B-464B-638813C408B6}"/>
                    </a:ext>
                  </a:extLst>
                </p:cNvPr>
                <p:cNvSpPr>
                  <a:spLocks/>
                </p:cNvSpPr>
                <p:nvPr>
                  <p:custDataLst>
                    <p:tags r:id="rId121"/>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0" name="Freeform 15">
                  <a:extLst>
                    <a:ext uri="{FF2B5EF4-FFF2-40B4-BE49-F238E27FC236}">
                      <a16:creationId xmlns:a16="http://schemas.microsoft.com/office/drawing/2014/main" id="{F8D05AEE-3FE1-E788-AD9C-9047D922EF26}"/>
                    </a:ext>
                  </a:extLst>
                </p:cNvPr>
                <p:cNvSpPr>
                  <a:spLocks/>
                </p:cNvSpPr>
                <p:nvPr>
                  <p:custDataLst>
                    <p:tags r:id="rId122"/>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1" name="Freeform 16">
                  <a:extLst>
                    <a:ext uri="{FF2B5EF4-FFF2-40B4-BE49-F238E27FC236}">
                      <a16:creationId xmlns:a16="http://schemas.microsoft.com/office/drawing/2014/main" id="{B3F9111A-016C-C0D3-188A-DA421DAA3E80}"/>
                    </a:ext>
                  </a:extLst>
                </p:cNvPr>
                <p:cNvSpPr>
                  <a:spLocks/>
                </p:cNvSpPr>
                <p:nvPr>
                  <p:custDataLst>
                    <p:tags r:id="rId123"/>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2" name="Freeform 17">
                  <a:extLst>
                    <a:ext uri="{FF2B5EF4-FFF2-40B4-BE49-F238E27FC236}">
                      <a16:creationId xmlns:a16="http://schemas.microsoft.com/office/drawing/2014/main" id="{D310A658-E5BA-C3F3-711E-CA8C242CA11E}"/>
                    </a:ext>
                  </a:extLst>
                </p:cNvPr>
                <p:cNvSpPr>
                  <a:spLocks/>
                </p:cNvSpPr>
                <p:nvPr>
                  <p:custDataLst>
                    <p:tags r:id="rId124"/>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3" name="Freeform 18">
                  <a:extLst>
                    <a:ext uri="{FF2B5EF4-FFF2-40B4-BE49-F238E27FC236}">
                      <a16:creationId xmlns:a16="http://schemas.microsoft.com/office/drawing/2014/main" id="{EDF816B7-0FB7-9029-138E-4B4219261799}"/>
                    </a:ext>
                  </a:extLst>
                </p:cNvPr>
                <p:cNvSpPr>
                  <a:spLocks/>
                </p:cNvSpPr>
                <p:nvPr>
                  <p:custDataLst>
                    <p:tags r:id="rId125"/>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4" name="Freeform 19">
                  <a:extLst>
                    <a:ext uri="{FF2B5EF4-FFF2-40B4-BE49-F238E27FC236}">
                      <a16:creationId xmlns:a16="http://schemas.microsoft.com/office/drawing/2014/main" id="{6F020AF8-3793-3C05-EE44-F899DA644747}"/>
                    </a:ext>
                  </a:extLst>
                </p:cNvPr>
                <p:cNvSpPr>
                  <a:spLocks/>
                </p:cNvSpPr>
                <p:nvPr>
                  <p:custDataLst>
                    <p:tags r:id="rId126"/>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5" name="Freeform 20">
                  <a:extLst>
                    <a:ext uri="{FF2B5EF4-FFF2-40B4-BE49-F238E27FC236}">
                      <a16:creationId xmlns:a16="http://schemas.microsoft.com/office/drawing/2014/main" id="{646635DE-5317-795B-0F13-4F81DA809CDE}"/>
                    </a:ext>
                  </a:extLst>
                </p:cNvPr>
                <p:cNvSpPr>
                  <a:spLocks/>
                </p:cNvSpPr>
                <p:nvPr>
                  <p:custDataLst>
                    <p:tags r:id="rId127"/>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6" name="Freeform 21">
                  <a:extLst>
                    <a:ext uri="{FF2B5EF4-FFF2-40B4-BE49-F238E27FC236}">
                      <a16:creationId xmlns:a16="http://schemas.microsoft.com/office/drawing/2014/main" id="{8437ED47-BE60-F987-B4EA-2529501D834B}"/>
                    </a:ext>
                  </a:extLst>
                </p:cNvPr>
                <p:cNvSpPr>
                  <a:spLocks/>
                </p:cNvSpPr>
                <p:nvPr>
                  <p:custDataLst>
                    <p:tags r:id="rId128"/>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77" name="Freeform 22">
                  <a:extLst>
                    <a:ext uri="{FF2B5EF4-FFF2-40B4-BE49-F238E27FC236}">
                      <a16:creationId xmlns:a16="http://schemas.microsoft.com/office/drawing/2014/main" id="{30D14B31-122E-FAEE-4684-97BE3AC7C7ED}"/>
                    </a:ext>
                  </a:extLst>
                </p:cNvPr>
                <p:cNvSpPr>
                  <a:spLocks/>
                </p:cNvSpPr>
                <p:nvPr>
                  <p:custDataLst>
                    <p:tags r:id="rId129"/>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8" name="Freeform 23">
                  <a:extLst>
                    <a:ext uri="{FF2B5EF4-FFF2-40B4-BE49-F238E27FC236}">
                      <a16:creationId xmlns:a16="http://schemas.microsoft.com/office/drawing/2014/main" id="{C314FC2A-89E3-5BA8-347C-991AE5147388}"/>
                    </a:ext>
                  </a:extLst>
                </p:cNvPr>
                <p:cNvSpPr>
                  <a:spLocks/>
                </p:cNvSpPr>
                <p:nvPr>
                  <p:custDataLst>
                    <p:tags r:id="rId130"/>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79" name="Freeform 24">
                  <a:extLst>
                    <a:ext uri="{FF2B5EF4-FFF2-40B4-BE49-F238E27FC236}">
                      <a16:creationId xmlns:a16="http://schemas.microsoft.com/office/drawing/2014/main" id="{D139CAB3-F8A1-3DAC-BC56-27C76B6DBB5E}"/>
                    </a:ext>
                  </a:extLst>
                </p:cNvPr>
                <p:cNvSpPr>
                  <a:spLocks/>
                </p:cNvSpPr>
                <p:nvPr>
                  <p:custDataLst>
                    <p:tags r:id="rId131"/>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0" name="Freeform 25">
                  <a:extLst>
                    <a:ext uri="{FF2B5EF4-FFF2-40B4-BE49-F238E27FC236}">
                      <a16:creationId xmlns:a16="http://schemas.microsoft.com/office/drawing/2014/main" id="{70153BE5-EB03-5574-97C5-60F64F8B019B}"/>
                    </a:ext>
                  </a:extLst>
                </p:cNvPr>
                <p:cNvSpPr>
                  <a:spLocks/>
                </p:cNvSpPr>
                <p:nvPr>
                  <p:custDataLst>
                    <p:tags r:id="rId132"/>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1" name="Freeform 26">
                  <a:extLst>
                    <a:ext uri="{FF2B5EF4-FFF2-40B4-BE49-F238E27FC236}">
                      <a16:creationId xmlns:a16="http://schemas.microsoft.com/office/drawing/2014/main" id="{2931491E-BCD0-FFE2-E953-5A25474D1FE6}"/>
                    </a:ext>
                  </a:extLst>
                </p:cNvPr>
                <p:cNvSpPr>
                  <a:spLocks/>
                </p:cNvSpPr>
                <p:nvPr>
                  <p:custDataLst>
                    <p:tags r:id="rId133"/>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2" name="Freeform 27">
                  <a:extLst>
                    <a:ext uri="{FF2B5EF4-FFF2-40B4-BE49-F238E27FC236}">
                      <a16:creationId xmlns:a16="http://schemas.microsoft.com/office/drawing/2014/main" id="{3EFAD2D1-6F81-51FC-629C-5594BC48E7D1}"/>
                    </a:ext>
                  </a:extLst>
                </p:cNvPr>
                <p:cNvSpPr>
                  <a:spLocks/>
                </p:cNvSpPr>
                <p:nvPr>
                  <p:custDataLst>
                    <p:tags r:id="rId134"/>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83" name="Freeform 28">
                  <a:extLst>
                    <a:ext uri="{FF2B5EF4-FFF2-40B4-BE49-F238E27FC236}">
                      <a16:creationId xmlns:a16="http://schemas.microsoft.com/office/drawing/2014/main" id="{E777ED8D-7EB1-9074-611C-3C217B0DDC57}"/>
                    </a:ext>
                  </a:extLst>
                </p:cNvPr>
                <p:cNvSpPr>
                  <a:spLocks/>
                </p:cNvSpPr>
                <p:nvPr>
                  <p:custDataLst>
                    <p:tags r:id="rId135"/>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84" name="Freeform 29">
                  <a:extLst>
                    <a:ext uri="{FF2B5EF4-FFF2-40B4-BE49-F238E27FC236}">
                      <a16:creationId xmlns:a16="http://schemas.microsoft.com/office/drawing/2014/main" id="{ED05369B-D217-128E-895F-D6A2A0BA91D9}"/>
                    </a:ext>
                  </a:extLst>
                </p:cNvPr>
                <p:cNvSpPr>
                  <a:spLocks/>
                </p:cNvSpPr>
                <p:nvPr>
                  <p:custDataLst>
                    <p:tags r:id="rId136"/>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585" name="组合 584">
                <a:extLst>
                  <a:ext uri="{FF2B5EF4-FFF2-40B4-BE49-F238E27FC236}">
                    <a16:creationId xmlns:a16="http://schemas.microsoft.com/office/drawing/2014/main" id="{0E3C0982-5F65-20BB-4C5D-35929BCF107C}"/>
                  </a:ext>
                </a:extLst>
              </p:cNvPr>
              <p:cNvGrpSpPr/>
              <p:nvPr/>
            </p:nvGrpSpPr>
            <p:grpSpPr>
              <a:xfrm>
                <a:off x="8189161" y="3899252"/>
                <a:ext cx="799871" cy="824750"/>
                <a:chOff x="4015410" y="1926407"/>
                <a:chExt cx="4158798" cy="3755569"/>
              </a:xfrm>
            </p:grpSpPr>
            <p:sp>
              <p:nvSpPr>
                <p:cNvPr id="586" name="Rectangle 3">
                  <a:extLst>
                    <a:ext uri="{FF2B5EF4-FFF2-40B4-BE49-F238E27FC236}">
                      <a16:creationId xmlns:a16="http://schemas.microsoft.com/office/drawing/2014/main" id="{13A1BC53-A865-FB94-D50D-FD7D8092738C}"/>
                    </a:ext>
                  </a:extLst>
                </p:cNvPr>
                <p:cNvSpPr>
                  <a:spLocks noChangeArrowheads="1"/>
                </p:cNvSpPr>
                <p:nvPr>
                  <p:custDataLst>
                    <p:tags r:id="rId83"/>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7" name="Rectangle 4">
                  <a:extLst>
                    <a:ext uri="{FF2B5EF4-FFF2-40B4-BE49-F238E27FC236}">
                      <a16:creationId xmlns:a16="http://schemas.microsoft.com/office/drawing/2014/main" id="{211632C1-3098-3DD6-B716-49CA0FA4D5A0}"/>
                    </a:ext>
                  </a:extLst>
                </p:cNvPr>
                <p:cNvSpPr>
                  <a:spLocks noChangeArrowheads="1"/>
                </p:cNvSpPr>
                <p:nvPr>
                  <p:custDataLst>
                    <p:tags r:id="rId84"/>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588" name="Rectangle 5">
                  <a:extLst>
                    <a:ext uri="{FF2B5EF4-FFF2-40B4-BE49-F238E27FC236}">
                      <a16:creationId xmlns:a16="http://schemas.microsoft.com/office/drawing/2014/main" id="{EA515BA6-B725-1AEF-348C-314C4D00B2EC}"/>
                    </a:ext>
                  </a:extLst>
                </p:cNvPr>
                <p:cNvSpPr>
                  <a:spLocks noChangeArrowheads="1"/>
                </p:cNvSpPr>
                <p:nvPr>
                  <p:custDataLst>
                    <p:tags r:id="rId85"/>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89" name="Rectangle 6">
                  <a:extLst>
                    <a:ext uri="{FF2B5EF4-FFF2-40B4-BE49-F238E27FC236}">
                      <a16:creationId xmlns:a16="http://schemas.microsoft.com/office/drawing/2014/main" id="{C1785329-267D-3AB4-0B92-0971545FB32E}"/>
                    </a:ext>
                  </a:extLst>
                </p:cNvPr>
                <p:cNvSpPr>
                  <a:spLocks noChangeArrowheads="1"/>
                </p:cNvSpPr>
                <p:nvPr>
                  <p:custDataLst>
                    <p:tags r:id="rId86"/>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0" name="Rectangle 7">
                  <a:extLst>
                    <a:ext uri="{FF2B5EF4-FFF2-40B4-BE49-F238E27FC236}">
                      <a16:creationId xmlns:a16="http://schemas.microsoft.com/office/drawing/2014/main" id="{FF48B0C9-631E-42BA-3D7D-590DB3A13F5B}"/>
                    </a:ext>
                  </a:extLst>
                </p:cNvPr>
                <p:cNvSpPr>
                  <a:spLocks noChangeArrowheads="1"/>
                </p:cNvSpPr>
                <p:nvPr>
                  <p:custDataLst>
                    <p:tags r:id="rId87"/>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1" name="Rectangle 8">
                  <a:extLst>
                    <a:ext uri="{FF2B5EF4-FFF2-40B4-BE49-F238E27FC236}">
                      <a16:creationId xmlns:a16="http://schemas.microsoft.com/office/drawing/2014/main" id="{F486916A-F352-2057-DC8A-04459F88CF5D}"/>
                    </a:ext>
                  </a:extLst>
                </p:cNvPr>
                <p:cNvSpPr>
                  <a:spLocks noChangeArrowheads="1"/>
                </p:cNvSpPr>
                <p:nvPr>
                  <p:custDataLst>
                    <p:tags r:id="rId88"/>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2" name="Rectangle 9">
                  <a:extLst>
                    <a:ext uri="{FF2B5EF4-FFF2-40B4-BE49-F238E27FC236}">
                      <a16:creationId xmlns:a16="http://schemas.microsoft.com/office/drawing/2014/main" id="{E7DF7410-EA18-4DDF-11CC-B55587C8B1A2}"/>
                    </a:ext>
                  </a:extLst>
                </p:cNvPr>
                <p:cNvSpPr>
                  <a:spLocks noChangeArrowheads="1"/>
                </p:cNvSpPr>
                <p:nvPr>
                  <p:custDataLst>
                    <p:tags r:id="rId89"/>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3" name="Rectangle 10">
                  <a:extLst>
                    <a:ext uri="{FF2B5EF4-FFF2-40B4-BE49-F238E27FC236}">
                      <a16:creationId xmlns:a16="http://schemas.microsoft.com/office/drawing/2014/main" id="{C9B7C050-66F6-AC3D-7CCE-0A666D1DBE93}"/>
                    </a:ext>
                  </a:extLst>
                </p:cNvPr>
                <p:cNvSpPr>
                  <a:spLocks noChangeArrowheads="1"/>
                </p:cNvSpPr>
                <p:nvPr>
                  <p:custDataLst>
                    <p:tags r:id="rId90"/>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4" name="Rectangle 11">
                  <a:extLst>
                    <a:ext uri="{FF2B5EF4-FFF2-40B4-BE49-F238E27FC236}">
                      <a16:creationId xmlns:a16="http://schemas.microsoft.com/office/drawing/2014/main" id="{C3CCFC15-0C0C-0FEF-B980-5E3B909A0D59}"/>
                    </a:ext>
                  </a:extLst>
                </p:cNvPr>
                <p:cNvSpPr>
                  <a:spLocks noChangeArrowheads="1"/>
                </p:cNvSpPr>
                <p:nvPr>
                  <p:custDataLst>
                    <p:tags r:id="rId91"/>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595" name="Freeform 12">
                  <a:extLst>
                    <a:ext uri="{FF2B5EF4-FFF2-40B4-BE49-F238E27FC236}">
                      <a16:creationId xmlns:a16="http://schemas.microsoft.com/office/drawing/2014/main" id="{F1D59DD0-EDDE-0DF1-7E20-228FB4E9A194}"/>
                    </a:ext>
                  </a:extLst>
                </p:cNvPr>
                <p:cNvSpPr>
                  <a:spLocks/>
                </p:cNvSpPr>
                <p:nvPr>
                  <p:custDataLst>
                    <p:tags r:id="rId92"/>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6" name="Freeform 13">
                  <a:extLst>
                    <a:ext uri="{FF2B5EF4-FFF2-40B4-BE49-F238E27FC236}">
                      <a16:creationId xmlns:a16="http://schemas.microsoft.com/office/drawing/2014/main" id="{0BE68530-818B-0CFF-7822-9CC2CAC77A4D}"/>
                    </a:ext>
                  </a:extLst>
                </p:cNvPr>
                <p:cNvSpPr>
                  <a:spLocks/>
                </p:cNvSpPr>
                <p:nvPr>
                  <p:custDataLst>
                    <p:tags r:id="rId93"/>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597" name="Freeform 14">
                  <a:extLst>
                    <a:ext uri="{FF2B5EF4-FFF2-40B4-BE49-F238E27FC236}">
                      <a16:creationId xmlns:a16="http://schemas.microsoft.com/office/drawing/2014/main" id="{4E8EE6EB-85D7-10CA-F487-B6B4FFC0C156}"/>
                    </a:ext>
                  </a:extLst>
                </p:cNvPr>
                <p:cNvSpPr>
                  <a:spLocks/>
                </p:cNvSpPr>
                <p:nvPr>
                  <p:custDataLst>
                    <p:tags r:id="rId94"/>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8" name="Freeform 15">
                  <a:extLst>
                    <a:ext uri="{FF2B5EF4-FFF2-40B4-BE49-F238E27FC236}">
                      <a16:creationId xmlns:a16="http://schemas.microsoft.com/office/drawing/2014/main" id="{EE60262F-EA6F-555B-7447-1F429126675E}"/>
                    </a:ext>
                  </a:extLst>
                </p:cNvPr>
                <p:cNvSpPr>
                  <a:spLocks/>
                </p:cNvSpPr>
                <p:nvPr>
                  <p:custDataLst>
                    <p:tags r:id="rId95"/>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599" name="Freeform 16">
                  <a:extLst>
                    <a:ext uri="{FF2B5EF4-FFF2-40B4-BE49-F238E27FC236}">
                      <a16:creationId xmlns:a16="http://schemas.microsoft.com/office/drawing/2014/main" id="{681061C5-A825-5162-5BE0-DD33F4175E55}"/>
                    </a:ext>
                  </a:extLst>
                </p:cNvPr>
                <p:cNvSpPr>
                  <a:spLocks/>
                </p:cNvSpPr>
                <p:nvPr>
                  <p:custDataLst>
                    <p:tags r:id="rId96"/>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0" name="Freeform 17">
                  <a:extLst>
                    <a:ext uri="{FF2B5EF4-FFF2-40B4-BE49-F238E27FC236}">
                      <a16:creationId xmlns:a16="http://schemas.microsoft.com/office/drawing/2014/main" id="{77E187E8-3FF9-252C-6DF0-768CF2665304}"/>
                    </a:ext>
                  </a:extLst>
                </p:cNvPr>
                <p:cNvSpPr>
                  <a:spLocks/>
                </p:cNvSpPr>
                <p:nvPr>
                  <p:custDataLst>
                    <p:tags r:id="rId97"/>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1" name="Freeform 18">
                  <a:extLst>
                    <a:ext uri="{FF2B5EF4-FFF2-40B4-BE49-F238E27FC236}">
                      <a16:creationId xmlns:a16="http://schemas.microsoft.com/office/drawing/2014/main" id="{C503B21E-5234-6421-4DAB-7F4D31D87C04}"/>
                    </a:ext>
                  </a:extLst>
                </p:cNvPr>
                <p:cNvSpPr>
                  <a:spLocks/>
                </p:cNvSpPr>
                <p:nvPr>
                  <p:custDataLst>
                    <p:tags r:id="rId98"/>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2" name="Freeform 19">
                  <a:extLst>
                    <a:ext uri="{FF2B5EF4-FFF2-40B4-BE49-F238E27FC236}">
                      <a16:creationId xmlns:a16="http://schemas.microsoft.com/office/drawing/2014/main" id="{5560E111-B56F-A005-5796-604364F80709}"/>
                    </a:ext>
                  </a:extLst>
                </p:cNvPr>
                <p:cNvSpPr>
                  <a:spLocks/>
                </p:cNvSpPr>
                <p:nvPr>
                  <p:custDataLst>
                    <p:tags r:id="rId99"/>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3" name="Freeform 20">
                  <a:extLst>
                    <a:ext uri="{FF2B5EF4-FFF2-40B4-BE49-F238E27FC236}">
                      <a16:creationId xmlns:a16="http://schemas.microsoft.com/office/drawing/2014/main" id="{2E68022A-82AD-375C-6A52-D7CBEA4141FD}"/>
                    </a:ext>
                  </a:extLst>
                </p:cNvPr>
                <p:cNvSpPr>
                  <a:spLocks/>
                </p:cNvSpPr>
                <p:nvPr>
                  <p:custDataLst>
                    <p:tags r:id="rId100"/>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4" name="Freeform 21">
                  <a:extLst>
                    <a:ext uri="{FF2B5EF4-FFF2-40B4-BE49-F238E27FC236}">
                      <a16:creationId xmlns:a16="http://schemas.microsoft.com/office/drawing/2014/main" id="{45F11B09-DC8E-7F3D-F836-AA74366DAFE2}"/>
                    </a:ext>
                  </a:extLst>
                </p:cNvPr>
                <p:cNvSpPr>
                  <a:spLocks/>
                </p:cNvSpPr>
                <p:nvPr>
                  <p:custDataLst>
                    <p:tags r:id="rId101"/>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5" name="Freeform 22">
                  <a:extLst>
                    <a:ext uri="{FF2B5EF4-FFF2-40B4-BE49-F238E27FC236}">
                      <a16:creationId xmlns:a16="http://schemas.microsoft.com/office/drawing/2014/main" id="{3FBB0E58-E4BF-BC99-A23D-16073193E094}"/>
                    </a:ext>
                  </a:extLst>
                </p:cNvPr>
                <p:cNvSpPr>
                  <a:spLocks/>
                </p:cNvSpPr>
                <p:nvPr>
                  <p:custDataLst>
                    <p:tags r:id="rId102"/>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6" name="Freeform 23">
                  <a:extLst>
                    <a:ext uri="{FF2B5EF4-FFF2-40B4-BE49-F238E27FC236}">
                      <a16:creationId xmlns:a16="http://schemas.microsoft.com/office/drawing/2014/main" id="{7388F8D3-82EC-B0CE-C69C-D71D87360AF6}"/>
                    </a:ext>
                  </a:extLst>
                </p:cNvPr>
                <p:cNvSpPr>
                  <a:spLocks/>
                </p:cNvSpPr>
                <p:nvPr>
                  <p:custDataLst>
                    <p:tags r:id="rId103"/>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7" name="Freeform 24">
                  <a:extLst>
                    <a:ext uri="{FF2B5EF4-FFF2-40B4-BE49-F238E27FC236}">
                      <a16:creationId xmlns:a16="http://schemas.microsoft.com/office/drawing/2014/main" id="{7C84B71B-D6C4-CC36-C6D3-52D675F061CE}"/>
                    </a:ext>
                  </a:extLst>
                </p:cNvPr>
                <p:cNvSpPr>
                  <a:spLocks/>
                </p:cNvSpPr>
                <p:nvPr>
                  <p:custDataLst>
                    <p:tags r:id="rId104"/>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08" name="Freeform 25">
                  <a:extLst>
                    <a:ext uri="{FF2B5EF4-FFF2-40B4-BE49-F238E27FC236}">
                      <a16:creationId xmlns:a16="http://schemas.microsoft.com/office/drawing/2014/main" id="{6BDB86FD-F51A-A376-10E3-01A5C6F71479}"/>
                    </a:ext>
                  </a:extLst>
                </p:cNvPr>
                <p:cNvSpPr>
                  <a:spLocks/>
                </p:cNvSpPr>
                <p:nvPr>
                  <p:custDataLst>
                    <p:tags r:id="rId105"/>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09" name="Freeform 26">
                  <a:extLst>
                    <a:ext uri="{FF2B5EF4-FFF2-40B4-BE49-F238E27FC236}">
                      <a16:creationId xmlns:a16="http://schemas.microsoft.com/office/drawing/2014/main" id="{668A2F06-71A5-8300-6D0D-270C6F34DA08}"/>
                    </a:ext>
                  </a:extLst>
                </p:cNvPr>
                <p:cNvSpPr>
                  <a:spLocks/>
                </p:cNvSpPr>
                <p:nvPr>
                  <p:custDataLst>
                    <p:tags r:id="rId106"/>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0" name="Freeform 27">
                  <a:extLst>
                    <a:ext uri="{FF2B5EF4-FFF2-40B4-BE49-F238E27FC236}">
                      <a16:creationId xmlns:a16="http://schemas.microsoft.com/office/drawing/2014/main" id="{00857BDF-9659-BA02-C211-90541C99FFF4}"/>
                    </a:ext>
                  </a:extLst>
                </p:cNvPr>
                <p:cNvSpPr>
                  <a:spLocks/>
                </p:cNvSpPr>
                <p:nvPr>
                  <p:custDataLst>
                    <p:tags r:id="rId107"/>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11" name="Freeform 28">
                  <a:extLst>
                    <a:ext uri="{FF2B5EF4-FFF2-40B4-BE49-F238E27FC236}">
                      <a16:creationId xmlns:a16="http://schemas.microsoft.com/office/drawing/2014/main" id="{E8304D98-AE62-9E79-A5BB-511F3ED1A125}"/>
                    </a:ext>
                  </a:extLst>
                </p:cNvPr>
                <p:cNvSpPr>
                  <a:spLocks/>
                </p:cNvSpPr>
                <p:nvPr>
                  <p:custDataLst>
                    <p:tags r:id="rId108"/>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12" name="Freeform 29">
                  <a:extLst>
                    <a:ext uri="{FF2B5EF4-FFF2-40B4-BE49-F238E27FC236}">
                      <a16:creationId xmlns:a16="http://schemas.microsoft.com/office/drawing/2014/main" id="{571EC3B7-9865-2AC2-9BF3-D5D63A7B057B}"/>
                    </a:ext>
                  </a:extLst>
                </p:cNvPr>
                <p:cNvSpPr>
                  <a:spLocks/>
                </p:cNvSpPr>
                <p:nvPr>
                  <p:custDataLst>
                    <p:tags r:id="rId109"/>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13" name="组合 612">
                <a:extLst>
                  <a:ext uri="{FF2B5EF4-FFF2-40B4-BE49-F238E27FC236}">
                    <a16:creationId xmlns:a16="http://schemas.microsoft.com/office/drawing/2014/main" id="{E1C04D19-5CDD-65A2-238C-4E1F8C4EC465}"/>
                  </a:ext>
                </a:extLst>
              </p:cNvPr>
              <p:cNvGrpSpPr/>
              <p:nvPr/>
            </p:nvGrpSpPr>
            <p:grpSpPr>
              <a:xfrm>
                <a:off x="7819008" y="4304676"/>
                <a:ext cx="799871" cy="824750"/>
                <a:chOff x="4015410" y="1926407"/>
                <a:chExt cx="4158798" cy="3755569"/>
              </a:xfrm>
            </p:grpSpPr>
            <p:sp>
              <p:nvSpPr>
                <p:cNvPr id="614" name="Rectangle 3">
                  <a:extLst>
                    <a:ext uri="{FF2B5EF4-FFF2-40B4-BE49-F238E27FC236}">
                      <a16:creationId xmlns:a16="http://schemas.microsoft.com/office/drawing/2014/main" id="{6AED8191-B276-ED3E-3F27-E7E76335A36D}"/>
                    </a:ext>
                  </a:extLst>
                </p:cNvPr>
                <p:cNvSpPr>
                  <a:spLocks noChangeArrowheads="1"/>
                </p:cNvSpPr>
                <p:nvPr>
                  <p:custDataLst>
                    <p:tags r:id="rId56"/>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5" name="Rectangle 4">
                  <a:extLst>
                    <a:ext uri="{FF2B5EF4-FFF2-40B4-BE49-F238E27FC236}">
                      <a16:creationId xmlns:a16="http://schemas.microsoft.com/office/drawing/2014/main" id="{57731864-5B86-034B-8A20-712A3EDAB56A}"/>
                    </a:ext>
                  </a:extLst>
                </p:cNvPr>
                <p:cNvSpPr>
                  <a:spLocks noChangeArrowheads="1"/>
                </p:cNvSpPr>
                <p:nvPr>
                  <p:custDataLst>
                    <p:tags r:id="rId57"/>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16" name="Rectangle 5">
                  <a:extLst>
                    <a:ext uri="{FF2B5EF4-FFF2-40B4-BE49-F238E27FC236}">
                      <a16:creationId xmlns:a16="http://schemas.microsoft.com/office/drawing/2014/main" id="{2EABE8DF-CB1F-EBB0-F175-76C0E804FA64}"/>
                    </a:ext>
                  </a:extLst>
                </p:cNvPr>
                <p:cNvSpPr>
                  <a:spLocks noChangeArrowheads="1"/>
                </p:cNvSpPr>
                <p:nvPr>
                  <p:custDataLst>
                    <p:tags r:id="rId58"/>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7" name="Rectangle 6">
                  <a:extLst>
                    <a:ext uri="{FF2B5EF4-FFF2-40B4-BE49-F238E27FC236}">
                      <a16:creationId xmlns:a16="http://schemas.microsoft.com/office/drawing/2014/main" id="{8C94A85A-42C9-241F-3B71-4D60DA0B78B1}"/>
                    </a:ext>
                  </a:extLst>
                </p:cNvPr>
                <p:cNvSpPr>
                  <a:spLocks noChangeArrowheads="1"/>
                </p:cNvSpPr>
                <p:nvPr>
                  <p:custDataLst>
                    <p:tags r:id="rId59"/>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8" name="Rectangle 7">
                  <a:extLst>
                    <a:ext uri="{FF2B5EF4-FFF2-40B4-BE49-F238E27FC236}">
                      <a16:creationId xmlns:a16="http://schemas.microsoft.com/office/drawing/2014/main" id="{7F02F58C-8EED-FABA-87FA-CEFD94D9D37C}"/>
                    </a:ext>
                  </a:extLst>
                </p:cNvPr>
                <p:cNvSpPr>
                  <a:spLocks noChangeArrowheads="1"/>
                </p:cNvSpPr>
                <p:nvPr>
                  <p:custDataLst>
                    <p:tags r:id="rId60"/>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19" name="Rectangle 8">
                  <a:extLst>
                    <a:ext uri="{FF2B5EF4-FFF2-40B4-BE49-F238E27FC236}">
                      <a16:creationId xmlns:a16="http://schemas.microsoft.com/office/drawing/2014/main" id="{12463068-C778-294B-010E-CB82A911920B}"/>
                    </a:ext>
                  </a:extLst>
                </p:cNvPr>
                <p:cNvSpPr>
                  <a:spLocks noChangeArrowheads="1"/>
                </p:cNvSpPr>
                <p:nvPr>
                  <p:custDataLst>
                    <p:tags r:id="rId61"/>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0" name="Rectangle 9">
                  <a:extLst>
                    <a:ext uri="{FF2B5EF4-FFF2-40B4-BE49-F238E27FC236}">
                      <a16:creationId xmlns:a16="http://schemas.microsoft.com/office/drawing/2014/main" id="{1AD56D2A-4488-1304-9E07-0A04FB115067}"/>
                    </a:ext>
                  </a:extLst>
                </p:cNvPr>
                <p:cNvSpPr>
                  <a:spLocks noChangeArrowheads="1"/>
                </p:cNvSpPr>
                <p:nvPr>
                  <p:custDataLst>
                    <p:tags r:id="rId62"/>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1" name="Rectangle 10">
                  <a:extLst>
                    <a:ext uri="{FF2B5EF4-FFF2-40B4-BE49-F238E27FC236}">
                      <a16:creationId xmlns:a16="http://schemas.microsoft.com/office/drawing/2014/main" id="{C646D480-CAA7-49FD-9B27-352405800A3E}"/>
                    </a:ext>
                  </a:extLst>
                </p:cNvPr>
                <p:cNvSpPr>
                  <a:spLocks noChangeArrowheads="1"/>
                </p:cNvSpPr>
                <p:nvPr>
                  <p:custDataLst>
                    <p:tags r:id="rId63"/>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2" name="Rectangle 11">
                  <a:extLst>
                    <a:ext uri="{FF2B5EF4-FFF2-40B4-BE49-F238E27FC236}">
                      <a16:creationId xmlns:a16="http://schemas.microsoft.com/office/drawing/2014/main" id="{DC07EAE7-D521-DC09-BA0F-1FCB86440E6A}"/>
                    </a:ext>
                  </a:extLst>
                </p:cNvPr>
                <p:cNvSpPr>
                  <a:spLocks noChangeArrowheads="1"/>
                </p:cNvSpPr>
                <p:nvPr>
                  <p:custDataLst>
                    <p:tags r:id="rId64"/>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23" name="Freeform 12">
                  <a:extLst>
                    <a:ext uri="{FF2B5EF4-FFF2-40B4-BE49-F238E27FC236}">
                      <a16:creationId xmlns:a16="http://schemas.microsoft.com/office/drawing/2014/main" id="{D3C28BE6-C71D-68ED-B9F1-63E88CE3B022}"/>
                    </a:ext>
                  </a:extLst>
                </p:cNvPr>
                <p:cNvSpPr>
                  <a:spLocks/>
                </p:cNvSpPr>
                <p:nvPr>
                  <p:custDataLst>
                    <p:tags r:id="rId65"/>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4" name="Freeform 13">
                  <a:extLst>
                    <a:ext uri="{FF2B5EF4-FFF2-40B4-BE49-F238E27FC236}">
                      <a16:creationId xmlns:a16="http://schemas.microsoft.com/office/drawing/2014/main" id="{F435B763-8584-FDC4-8558-01508476A2DB}"/>
                    </a:ext>
                  </a:extLst>
                </p:cNvPr>
                <p:cNvSpPr>
                  <a:spLocks/>
                </p:cNvSpPr>
                <p:nvPr>
                  <p:custDataLst>
                    <p:tags r:id="rId66"/>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25" name="Freeform 14">
                  <a:extLst>
                    <a:ext uri="{FF2B5EF4-FFF2-40B4-BE49-F238E27FC236}">
                      <a16:creationId xmlns:a16="http://schemas.microsoft.com/office/drawing/2014/main" id="{F3E523EC-67C4-942E-F609-52BE7569BB48}"/>
                    </a:ext>
                  </a:extLst>
                </p:cNvPr>
                <p:cNvSpPr>
                  <a:spLocks/>
                </p:cNvSpPr>
                <p:nvPr>
                  <p:custDataLst>
                    <p:tags r:id="rId67"/>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6" name="Freeform 15">
                  <a:extLst>
                    <a:ext uri="{FF2B5EF4-FFF2-40B4-BE49-F238E27FC236}">
                      <a16:creationId xmlns:a16="http://schemas.microsoft.com/office/drawing/2014/main" id="{94DEF6AD-C706-83DD-164D-50B55B47C68C}"/>
                    </a:ext>
                  </a:extLst>
                </p:cNvPr>
                <p:cNvSpPr>
                  <a:spLocks/>
                </p:cNvSpPr>
                <p:nvPr>
                  <p:custDataLst>
                    <p:tags r:id="rId68"/>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7" name="Freeform 16">
                  <a:extLst>
                    <a:ext uri="{FF2B5EF4-FFF2-40B4-BE49-F238E27FC236}">
                      <a16:creationId xmlns:a16="http://schemas.microsoft.com/office/drawing/2014/main" id="{DA462339-EC57-96AD-A15B-ED77E6492C75}"/>
                    </a:ext>
                  </a:extLst>
                </p:cNvPr>
                <p:cNvSpPr>
                  <a:spLocks/>
                </p:cNvSpPr>
                <p:nvPr>
                  <p:custDataLst>
                    <p:tags r:id="rId69"/>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8" name="Freeform 17">
                  <a:extLst>
                    <a:ext uri="{FF2B5EF4-FFF2-40B4-BE49-F238E27FC236}">
                      <a16:creationId xmlns:a16="http://schemas.microsoft.com/office/drawing/2014/main" id="{ED606A3F-ECFD-B51D-057D-E0F543C7AB07}"/>
                    </a:ext>
                  </a:extLst>
                </p:cNvPr>
                <p:cNvSpPr>
                  <a:spLocks/>
                </p:cNvSpPr>
                <p:nvPr>
                  <p:custDataLst>
                    <p:tags r:id="rId70"/>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29" name="Freeform 18">
                  <a:extLst>
                    <a:ext uri="{FF2B5EF4-FFF2-40B4-BE49-F238E27FC236}">
                      <a16:creationId xmlns:a16="http://schemas.microsoft.com/office/drawing/2014/main" id="{6B8C0AF0-90A6-0D0A-CA6F-44E6C2D1AF4F}"/>
                    </a:ext>
                  </a:extLst>
                </p:cNvPr>
                <p:cNvSpPr>
                  <a:spLocks/>
                </p:cNvSpPr>
                <p:nvPr>
                  <p:custDataLst>
                    <p:tags r:id="rId71"/>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0" name="Freeform 19">
                  <a:extLst>
                    <a:ext uri="{FF2B5EF4-FFF2-40B4-BE49-F238E27FC236}">
                      <a16:creationId xmlns:a16="http://schemas.microsoft.com/office/drawing/2014/main" id="{0AD72D4C-AE8D-EBD2-C188-888319266B01}"/>
                    </a:ext>
                  </a:extLst>
                </p:cNvPr>
                <p:cNvSpPr>
                  <a:spLocks/>
                </p:cNvSpPr>
                <p:nvPr>
                  <p:custDataLst>
                    <p:tags r:id="rId72"/>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1" name="Freeform 20">
                  <a:extLst>
                    <a:ext uri="{FF2B5EF4-FFF2-40B4-BE49-F238E27FC236}">
                      <a16:creationId xmlns:a16="http://schemas.microsoft.com/office/drawing/2014/main" id="{CB937471-22FD-C5AB-BA59-90A13A913187}"/>
                    </a:ext>
                  </a:extLst>
                </p:cNvPr>
                <p:cNvSpPr>
                  <a:spLocks/>
                </p:cNvSpPr>
                <p:nvPr>
                  <p:custDataLst>
                    <p:tags r:id="rId73"/>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2" name="Freeform 21">
                  <a:extLst>
                    <a:ext uri="{FF2B5EF4-FFF2-40B4-BE49-F238E27FC236}">
                      <a16:creationId xmlns:a16="http://schemas.microsoft.com/office/drawing/2014/main" id="{B85875C7-9394-FC8E-5C2A-12A1958FA572}"/>
                    </a:ext>
                  </a:extLst>
                </p:cNvPr>
                <p:cNvSpPr>
                  <a:spLocks/>
                </p:cNvSpPr>
                <p:nvPr>
                  <p:custDataLst>
                    <p:tags r:id="rId74"/>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3" name="Freeform 22">
                  <a:extLst>
                    <a:ext uri="{FF2B5EF4-FFF2-40B4-BE49-F238E27FC236}">
                      <a16:creationId xmlns:a16="http://schemas.microsoft.com/office/drawing/2014/main" id="{17E1AF32-0DCC-0773-0AF9-6EC6434D135D}"/>
                    </a:ext>
                  </a:extLst>
                </p:cNvPr>
                <p:cNvSpPr>
                  <a:spLocks/>
                </p:cNvSpPr>
                <p:nvPr>
                  <p:custDataLst>
                    <p:tags r:id="rId75"/>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4" name="Freeform 23">
                  <a:extLst>
                    <a:ext uri="{FF2B5EF4-FFF2-40B4-BE49-F238E27FC236}">
                      <a16:creationId xmlns:a16="http://schemas.microsoft.com/office/drawing/2014/main" id="{4BEEAEA4-ADFA-E303-4D55-3EACDE5E5AB0}"/>
                    </a:ext>
                  </a:extLst>
                </p:cNvPr>
                <p:cNvSpPr>
                  <a:spLocks/>
                </p:cNvSpPr>
                <p:nvPr>
                  <p:custDataLst>
                    <p:tags r:id="rId76"/>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5" name="Freeform 24">
                  <a:extLst>
                    <a:ext uri="{FF2B5EF4-FFF2-40B4-BE49-F238E27FC236}">
                      <a16:creationId xmlns:a16="http://schemas.microsoft.com/office/drawing/2014/main" id="{6F3EC98E-3472-6C24-F575-E87F2E24BAC0}"/>
                    </a:ext>
                  </a:extLst>
                </p:cNvPr>
                <p:cNvSpPr>
                  <a:spLocks/>
                </p:cNvSpPr>
                <p:nvPr>
                  <p:custDataLst>
                    <p:tags r:id="rId77"/>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6" name="Freeform 25">
                  <a:extLst>
                    <a:ext uri="{FF2B5EF4-FFF2-40B4-BE49-F238E27FC236}">
                      <a16:creationId xmlns:a16="http://schemas.microsoft.com/office/drawing/2014/main" id="{1A638EA1-FA57-AE3A-F211-630D743F863C}"/>
                    </a:ext>
                  </a:extLst>
                </p:cNvPr>
                <p:cNvSpPr>
                  <a:spLocks/>
                </p:cNvSpPr>
                <p:nvPr>
                  <p:custDataLst>
                    <p:tags r:id="rId78"/>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7" name="Freeform 26">
                  <a:extLst>
                    <a:ext uri="{FF2B5EF4-FFF2-40B4-BE49-F238E27FC236}">
                      <a16:creationId xmlns:a16="http://schemas.microsoft.com/office/drawing/2014/main" id="{E9BCA3FF-EAE8-05BA-079B-81407D13B73E}"/>
                    </a:ext>
                  </a:extLst>
                </p:cNvPr>
                <p:cNvSpPr>
                  <a:spLocks/>
                </p:cNvSpPr>
                <p:nvPr>
                  <p:custDataLst>
                    <p:tags r:id="rId79"/>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38" name="Freeform 27">
                  <a:extLst>
                    <a:ext uri="{FF2B5EF4-FFF2-40B4-BE49-F238E27FC236}">
                      <a16:creationId xmlns:a16="http://schemas.microsoft.com/office/drawing/2014/main" id="{7F85C385-077F-9FF4-C1A3-031432693971}"/>
                    </a:ext>
                  </a:extLst>
                </p:cNvPr>
                <p:cNvSpPr>
                  <a:spLocks/>
                </p:cNvSpPr>
                <p:nvPr>
                  <p:custDataLst>
                    <p:tags r:id="rId80"/>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39" name="Freeform 28">
                  <a:extLst>
                    <a:ext uri="{FF2B5EF4-FFF2-40B4-BE49-F238E27FC236}">
                      <a16:creationId xmlns:a16="http://schemas.microsoft.com/office/drawing/2014/main" id="{9624A43F-BFD5-0041-ACA5-77D120F2D23E}"/>
                    </a:ext>
                  </a:extLst>
                </p:cNvPr>
                <p:cNvSpPr>
                  <a:spLocks/>
                </p:cNvSpPr>
                <p:nvPr>
                  <p:custDataLst>
                    <p:tags r:id="rId81"/>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40" name="Freeform 29">
                  <a:extLst>
                    <a:ext uri="{FF2B5EF4-FFF2-40B4-BE49-F238E27FC236}">
                      <a16:creationId xmlns:a16="http://schemas.microsoft.com/office/drawing/2014/main" id="{9B1448BC-1D2A-9D6A-19B7-B4BD01540C77}"/>
                    </a:ext>
                  </a:extLst>
                </p:cNvPr>
                <p:cNvSpPr>
                  <a:spLocks/>
                </p:cNvSpPr>
                <p:nvPr>
                  <p:custDataLst>
                    <p:tags r:id="rId82"/>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41" name="组合 640">
                <a:extLst>
                  <a:ext uri="{FF2B5EF4-FFF2-40B4-BE49-F238E27FC236}">
                    <a16:creationId xmlns:a16="http://schemas.microsoft.com/office/drawing/2014/main" id="{D17E4AC9-4E86-0E20-05E4-D3B6ABBAE034}"/>
                  </a:ext>
                </a:extLst>
              </p:cNvPr>
              <p:cNvGrpSpPr/>
              <p:nvPr/>
            </p:nvGrpSpPr>
            <p:grpSpPr>
              <a:xfrm>
                <a:off x="7453693" y="4703851"/>
                <a:ext cx="799871" cy="824750"/>
                <a:chOff x="4015410" y="1926407"/>
                <a:chExt cx="4158798" cy="3755569"/>
              </a:xfrm>
            </p:grpSpPr>
            <p:sp>
              <p:nvSpPr>
                <p:cNvPr id="642" name="Rectangle 3">
                  <a:extLst>
                    <a:ext uri="{FF2B5EF4-FFF2-40B4-BE49-F238E27FC236}">
                      <a16:creationId xmlns:a16="http://schemas.microsoft.com/office/drawing/2014/main" id="{A1338806-F411-2073-83FC-D010C73EC47A}"/>
                    </a:ext>
                  </a:extLst>
                </p:cNvPr>
                <p:cNvSpPr>
                  <a:spLocks noChangeArrowheads="1"/>
                </p:cNvSpPr>
                <p:nvPr>
                  <p:custDataLst>
                    <p:tags r:id="rId29"/>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3" name="Rectangle 4">
                  <a:extLst>
                    <a:ext uri="{FF2B5EF4-FFF2-40B4-BE49-F238E27FC236}">
                      <a16:creationId xmlns:a16="http://schemas.microsoft.com/office/drawing/2014/main" id="{3F83C47F-AB9D-C7AB-2E45-E3F7DCDF46D4}"/>
                    </a:ext>
                  </a:extLst>
                </p:cNvPr>
                <p:cNvSpPr>
                  <a:spLocks noChangeArrowheads="1"/>
                </p:cNvSpPr>
                <p:nvPr>
                  <p:custDataLst>
                    <p:tags r:id="rId30"/>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44" name="Rectangle 5">
                  <a:extLst>
                    <a:ext uri="{FF2B5EF4-FFF2-40B4-BE49-F238E27FC236}">
                      <a16:creationId xmlns:a16="http://schemas.microsoft.com/office/drawing/2014/main" id="{A0A17F9F-BFA2-DD28-56D0-1E6AF5945658}"/>
                    </a:ext>
                  </a:extLst>
                </p:cNvPr>
                <p:cNvSpPr>
                  <a:spLocks noChangeArrowheads="1"/>
                </p:cNvSpPr>
                <p:nvPr>
                  <p:custDataLst>
                    <p:tags r:id="rId31"/>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5" name="Rectangle 6">
                  <a:extLst>
                    <a:ext uri="{FF2B5EF4-FFF2-40B4-BE49-F238E27FC236}">
                      <a16:creationId xmlns:a16="http://schemas.microsoft.com/office/drawing/2014/main" id="{D58D01D1-EB8C-7154-D641-ACAA0E8F3141}"/>
                    </a:ext>
                  </a:extLst>
                </p:cNvPr>
                <p:cNvSpPr>
                  <a:spLocks noChangeArrowheads="1"/>
                </p:cNvSpPr>
                <p:nvPr>
                  <p:custDataLst>
                    <p:tags r:id="rId32"/>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6" name="Rectangle 7">
                  <a:extLst>
                    <a:ext uri="{FF2B5EF4-FFF2-40B4-BE49-F238E27FC236}">
                      <a16:creationId xmlns:a16="http://schemas.microsoft.com/office/drawing/2014/main" id="{6CF4BD6D-3CC4-ADA9-D1AE-E0821D0F7A5A}"/>
                    </a:ext>
                  </a:extLst>
                </p:cNvPr>
                <p:cNvSpPr>
                  <a:spLocks noChangeArrowheads="1"/>
                </p:cNvSpPr>
                <p:nvPr>
                  <p:custDataLst>
                    <p:tags r:id="rId33"/>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7" name="Rectangle 8">
                  <a:extLst>
                    <a:ext uri="{FF2B5EF4-FFF2-40B4-BE49-F238E27FC236}">
                      <a16:creationId xmlns:a16="http://schemas.microsoft.com/office/drawing/2014/main" id="{0332AB59-5129-65E6-C619-713099E7AAB8}"/>
                    </a:ext>
                  </a:extLst>
                </p:cNvPr>
                <p:cNvSpPr>
                  <a:spLocks noChangeArrowheads="1"/>
                </p:cNvSpPr>
                <p:nvPr>
                  <p:custDataLst>
                    <p:tags r:id="rId34"/>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8" name="Rectangle 9">
                  <a:extLst>
                    <a:ext uri="{FF2B5EF4-FFF2-40B4-BE49-F238E27FC236}">
                      <a16:creationId xmlns:a16="http://schemas.microsoft.com/office/drawing/2014/main" id="{9CE29A36-D369-4098-64F6-B9945FC5361E}"/>
                    </a:ext>
                  </a:extLst>
                </p:cNvPr>
                <p:cNvSpPr>
                  <a:spLocks noChangeArrowheads="1"/>
                </p:cNvSpPr>
                <p:nvPr>
                  <p:custDataLst>
                    <p:tags r:id="rId35"/>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49" name="Rectangle 10">
                  <a:extLst>
                    <a:ext uri="{FF2B5EF4-FFF2-40B4-BE49-F238E27FC236}">
                      <a16:creationId xmlns:a16="http://schemas.microsoft.com/office/drawing/2014/main" id="{00BC36DA-439D-BB75-5120-3A5E91A59980}"/>
                    </a:ext>
                  </a:extLst>
                </p:cNvPr>
                <p:cNvSpPr>
                  <a:spLocks noChangeArrowheads="1"/>
                </p:cNvSpPr>
                <p:nvPr>
                  <p:custDataLst>
                    <p:tags r:id="rId36"/>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0" name="Rectangle 11">
                  <a:extLst>
                    <a:ext uri="{FF2B5EF4-FFF2-40B4-BE49-F238E27FC236}">
                      <a16:creationId xmlns:a16="http://schemas.microsoft.com/office/drawing/2014/main" id="{D014B353-6E5E-01B0-5BEB-1EAE2F793CD2}"/>
                    </a:ext>
                  </a:extLst>
                </p:cNvPr>
                <p:cNvSpPr>
                  <a:spLocks noChangeArrowheads="1"/>
                </p:cNvSpPr>
                <p:nvPr>
                  <p:custDataLst>
                    <p:tags r:id="rId37"/>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51" name="Freeform 12">
                  <a:extLst>
                    <a:ext uri="{FF2B5EF4-FFF2-40B4-BE49-F238E27FC236}">
                      <a16:creationId xmlns:a16="http://schemas.microsoft.com/office/drawing/2014/main" id="{670806BF-E15E-67F6-AC18-10BA3F59DDEC}"/>
                    </a:ext>
                  </a:extLst>
                </p:cNvPr>
                <p:cNvSpPr>
                  <a:spLocks/>
                </p:cNvSpPr>
                <p:nvPr>
                  <p:custDataLst>
                    <p:tags r:id="rId38"/>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2" name="Freeform 13">
                  <a:extLst>
                    <a:ext uri="{FF2B5EF4-FFF2-40B4-BE49-F238E27FC236}">
                      <a16:creationId xmlns:a16="http://schemas.microsoft.com/office/drawing/2014/main" id="{E1C126A4-C1BA-E09B-4D41-77852AB763E7}"/>
                    </a:ext>
                  </a:extLst>
                </p:cNvPr>
                <p:cNvSpPr>
                  <a:spLocks/>
                </p:cNvSpPr>
                <p:nvPr>
                  <p:custDataLst>
                    <p:tags r:id="rId39"/>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53" name="Freeform 14">
                  <a:extLst>
                    <a:ext uri="{FF2B5EF4-FFF2-40B4-BE49-F238E27FC236}">
                      <a16:creationId xmlns:a16="http://schemas.microsoft.com/office/drawing/2014/main" id="{9AE7C0EF-EB0C-4C1A-C9E6-155B727E78A1}"/>
                    </a:ext>
                  </a:extLst>
                </p:cNvPr>
                <p:cNvSpPr>
                  <a:spLocks/>
                </p:cNvSpPr>
                <p:nvPr>
                  <p:custDataLst>
                    <p:tags r:id="rId40"/>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4" name="Freeform 15">
                  <a:extLst>
                    <a:ext uri="{FF2B5EF4-FFF2-40B4-BE49-F238E27FC236}">
                      <a16:creationId xmlns:a16="http://schemas.microsoft.com/office/drawing/2014/main" id="{4CB1EF60-5F3A-860E-581E-D014DB9FAD83}"/>
                    </a:ext>
                  </a:extLst>
                </p:cNvPr>
                <p:cNvSpPr>
                  <a:spLocks/>
                </p:cNvSpPr>
                <p:nvPr>
                  <p:custDataLst>
                    <p:tags r:id="rId41"/>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5" name="Freeform 16">
                  <a:extLst>
                    <a:ext uri="{FF2B5EF4-FFF2-40B4-BE49-F238E27FC236}">
                      <a16:creationId xmlns:a16="http://schemas.microsoft.com/office/drawing/2014/main" id="{93038DE2-85A4-F3A3-1D1A-4941F90A356F}"/>
                    </a:ext>
                  </a:extLst>
                </p:cNvPr>
                <p:cNvSpPr>
                  <a:spLocks/>
                </p:cNvSpPr>
                <p:nvPr>
                  <p:custDataLst>
                    <p:tags r:id="rId42"/>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6" name="Freeform 17">
                  <a:extLst>
                    <a:ext uri="{FF2B5EF4-FFF2-40B4-BE49-F238E27FC236}">
                      <a16:creationId xmlns:a16="http://schemas.microsoft.com/office/drawing/2014/main" id="{B7A94EDA-E671-8D85-CD97-271392259A18}"/>
                    </a:ext>
                  </a:extLst>
                </p:cNvPr>
                <p:cNvSpPr>
                  <a:spLocks/>
                </p:cNvSpPr>
                <p:nvPr>
                  <p:custDataLst>
                    <p:tags r:id="rId43"/>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7" name="Freeform 18">
                  <a:extLst>
                    <a:ext uri="{FF2B5EF4-FFF2-40B4-BE49-F238E27FC236}">
                      <a16:creationId xmlns:a16="http://schemas.microsoft.com/office/drawing/2014/main" id="{50E7FB67-DB5A-AC9D-F99D-D920405738DF}"/>
                    </a:ext>
                  </a:extLst>
                </p:cNvPr>
                <p:cNvSpPr>
                  <a:spLocks/>
                </p:cNvSpPr>
                <p:nvPr>
                  <p:custDataLst>
                    <p:tags r:id="rId44"/>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8" name="Freeform 19">
                  <a:extLst>
                    <a:ext uri="{FF2B5EF4-FFF2-40B4-BE49-F238E27FC236}">
                      <a16:creationId xmlns:a16="http://schemas.microsoft.com/office/drawing/2014/main" id="{3A5BD5B9-9D5D-BC4C-86C5-8667F9629E6D}"/>
                    </a:ext>
                  </a:extLst>
                </p:cNvPr>
                <p:cNvSpPr>
                  <a:spLocks/>
                </p:cNvSpPr>
                <p:nvPr>
                  <p:custDataLst>
                    <p:tags r:id="rId45"/>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59" name="Freeform 20">
                  <a:extLst>
                    <a:ext uri="{FF2B5EF4-FFF2-40B4-BE49-F238E27FC236}">
                      <a16:creationId xmlns:a16="http://schemas.microsoft.com/office/drawing/2014/main" id="{3B06FF4B-DC16-6E84-5754-149D95A21658}"/>
                    </a:ext>
                  </a:extLst>
                </p:cNvPr>
                <p:cNvSpPr>
                  <a:spLocks/>
                </p:cNvSpPr>
                <p:nvPr>
                  <p:custDataLst>
                    <p:tags r:id="rId46"/>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0" name="Freeform 21">
                  <a:extLst>
                    <a:ext uri="{FF2B5EF4-FFF2-40B4-BE49-F238E27FC236}">
                      <a16:creationId xmlns:a16="http://schemas.microsoft.com/office/drawing/2014/main" id="{D01AED5F-69AB-446D-A4B2-7B3E513F2D3D}"/>
                    </a:ext>
                  </a:extLst>
                </p:cNvPr>
                <p:cNvSpPr>
                  <a:spLocks/>
                </p:cNvSpPr>
                <p:nvPr>
                  <p:custDataLst>
                    <p:tags r:id="rId47"/>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1" name="Freeform 22">
                  <a:extLst>
                    <a:ext uri="{FF2B5EF4-FFF2-40B4-BE49-F238E27FC236}">
                      <a16:creationId xmlns:a16="http://schemas.microsoft.com/office/drawing/2014/main" id="{2E718165-7CA4-4D87-CE57-44066E20E60B}"/>
                    </a:ext>
                  </a:extLst>
                </p:cNvPr>
                <p:cNvSpPr>
                  <a:spLocks/>
                </p:cNvSpPr>
                <p:nvPr>
                  <p:custDataLst>
                    <p:tags r:id="rId48"/>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2" name="Freeform 23">
                  <a:extLst>
                    <a:ext uri="{FF2B5EF4-FFF2-40B4-BE49-F238E27FC236}">
                      <a16:creationId xmlns:a16="http://schemas.microsoft.com/office/drawing/2014/main" id="{B58114D5-4065-11BA-2D79-C5106D6E3FDF}"/>
                    </a:ext>
                  </a:extLst>
                </p:cNvPr>
                <p:cNvSpPr>
                  <a:spLocks/>
                </p:cNvSpPr>
                <p:nvPr>
                  <p:custDataLst>
                    <p:tags r:id="rId49"/>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3" name="Freeform 24">
                  <a:extLst>
                    <a:ext uri="{FF2B5EF4-FFF2-40B4-BE49-F238E27FC236}">
                      <a16:creationId xmlns:a16="http://schemas.microsoft.com/office/drawing/2014/main" id="{FF11A77C-9DC1-7FE7-FC72-9329D84C2ED3}"/>
                    </a:ext>
                  </a:extLst>
                </p:cNvPr>
                <p:cNvSpPr>
                  <a:spLocks/>
                </p:cNvSpPr>
                <p:nvPr>
                  <p:custDataLst>
                    <p:tags r:id="rId50"/>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4" name="Freeform 25">
                  <a:extLst>
                    <a:ext uri="{FF2B5EF4-FFF2-40B4-BE49-F238E27FC236}">
                      <a16:creationId xmlns:a16="http://schemas.microsoft.com/office/drawing/2014/main" id="{838C742C-9412-5A60-1635-1CBF482F7CFC}"/>
                    </a:ext>
                  </a:extLst>
                </p:cNvPr>
                <p:cNvSpPr>
                  <a:spLocks/>
                </p:cNvSpPr>
                <p:nvPr>
                  <p:custDataLst>
                    <p:tags r:id="rId51"/>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5" name="Freeform 26">
                  <a:extLst>
                    <a:ext uri="{FF2B5EF4-FFF2-40B4-BE49-F238E27FC236}">
                      <a16:creationId xmlns:a16="http://schemas.microsoft.com/office/drawing/2014/main" id="{6D8D896C-24C2-A5B1-4448-351BDAD9F8F2}"/>
                    </a:ext>
                  </a:extLst>
                </p:cNvPr>
                <p:cNvSpPr>
                  <a:spLocks/>
                </p:cNvSpPr>
                <p:nvPr>
                  <p:custDataLst>
                    <p:tags r:id="rId52"/>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6" name="Freeform 27">
                  <a:extLst>
                    <a:ext uri="{FF2B5EF4-FFF2-40B4-BE49-F238E27FC236}">
                      <a16:creationId xmlns:a16="http://schemas.microsoft.com/office/drawing/2014/main" id="{1CA7046C-83F3-C36C-9929-83A46DC3D829}"/>
                    </a:ext>
                  </a:extLst>
                </p:cNvPr>
                <p:cNvSpPr>
                  <a:spLocks/>
                </p:cNvSpPr>
                <p:nvPr>
                  <p:custDataLst>
                    <p:tags r:id="rId53"/>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67" name="Freeform 28">
                  <a:extLst>
                    <a:ext uri="{FF2B5EF4-FFF2-40B4-BE49-F238E27FC236}">
                      <a16:creationId xmlns:a16="http://schemas.microsoft.com/office/drawing/2014/main" id="{DC68D626-3162-CC9C-BFFB-645956286AEB}"/>
                    </a:ext>
                  </a:extLst>
                </p:cNvPr>
                <p:cNvSpPr>
                  <a:spLocks/>
                </p:cNvSpPr>
                <p:nvPr>
                  <p:custDataLst>
                    <p:tags r:id="rId54"/>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68" name="Freeform 29">
                  <a:extLst>
                    <a:ext uri="{FF2B5EF4-FFF2-40B4-BE49-F238E27FC236}">
                      <a16:creationId xmlns:a16="http://schemas.microsoft.com/office/drawing/2014/main" id="{73D1AA90-4846-E340-3C66-9224BF7336AE}"/>
                    </a:ext>
                  </a:extLst>
                </p:cNvPr>
                <p:cNvSpPr>
                  <a:spLocks/>
                </p:cNvSpPr>
                <p:nvPr>
                  <p:custDataLst>
                    <p:tags r:id="rId55"/>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grpSp>
            <p:nvGrpSpPr>
              <p:cNvPr id="669" name="组合 668">
                <a:extLst>
                  <a:ext uri="{FF2B5EF4-FFF2-40B4-BE49-F238E27FC236}">
                    <a16:creationId xmlns:a16="http://schemas.microsoft.com/office/drawing/2014/main" id="{AA51ADDA-13B5-3F18-56CF-03CA4CA15ED7}"/>
                  </a:ext>
                </a:extLst>
              </p:cNvPr>
              <p:cNvGrpSpPr/>
              <p:nvPr/>
            </p:nvGrpSpPr>
            <p:grpSpPr>
              <a:xfrm>
                <a:off x="7081586" y="5103899"/>
                <a:ext cx="799871" cy="824750"/>
                <a:chOff x="4015410" y="1926407"/>
                <a:chExt cx="4158798" cy="3755569"/>
              </a:xfrm>
            </p:grpSpPr>
            <p:sp>
              <p:nvSpPr>
                <p:cNvPr id="670" name="Rectangle 3">
                  <a:extLst>
                    <a:ext uri="{FF2B5EF4-FFF2-40B4-BE49-F238E27FC236}">
                      <a16:creationId xmlns:a16="http://schemas.microsoft.com/office/drawing/2014/main" id="{CD97F7F7-FCD7-1B69-3BE2-529D1B8D30F2}"/>
                    </a:ext>
                  </a:extLst>
                </p:cNvPr>
                <p:cNvSpPr>
                  <a:spLocks noChangeArrowheads="1"/>
                </p:cNvSpPr>
                <p:nvPr>
                  <p:custDataLst>
                    <p:tags r:id="rId2"/>
                  </p:custDataLst>
                </p:nvPr>
              </p:nvSpPr>
              <p:spPr bwMode="auto">
                <a:xfrm>
                  <a:off x="5055900" y="2622176"/>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1" name="Rectangle 4">
                  <a:extLst>
                    <a:ext uri="{FF2B5EF4-FFF2-40B4-BE49-F238E27FC236}">
                      <a16:creationId xmlns:a16="http://schemas.microsoft.com/office/drawing/2014/main" id="{9EB24DAB-C077-41D2-FB2A-D0EA9450FC6F}"/>
                    </a:ext>
                  </a:extLst>
                </p:cNvPr>
                <p:cNvSpPr>
                  <a:spLocks noChangeArrowheads="1"/>
                </p:cNvSpPr>
                <p:nvPr>
                  <p:custDataLst>
                    <p:tags r:id="rId3"/>
                  </p:custDataLst>
                </p:nvPr>
              </p:nvSpPr>
              <p:spPr bwMode="auto">
                <a:xfrm>
                  <a:off x="6094808" y="2622176"/>
                  <a:ext cx="1032584" cy="1021515"/>
                </a:xfrm>
                <a:prstGeom prst="rect">
                  <a:avLst/>
                </a:prstGeom>
                <a:solidFill>
                  <a:srgbClr val="FF0000"/>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solidFill>
                      <a:schemeClr val="bg1"/>
                    </a:solidFill>
                  </a:endParaRPr>
                </a:p>
              </p:txBody>
            </p:sp>
            <p:sp>
              <p:nvSpPr>
                <p:cNvPr id="672" name="Rectangle 5">
                  <a:extLst>
                    <a:ext uri="{FF2B5EF4-FFF2-40B4-BE49-F238E27FC236}">
                      <a16:creationId xmlns:a16="http://schemas.microsoft.com/office/drawing/2014/main" id="{6C5340A4-A191-A45A-DB01-68EE4E9DA00C}"/>
                    </a:ext>
                  </a:extLst>
                </p:cNvPr>
                <p:cNvSpPr>
                  <a:spLocks noChangeArrowheads="1"/>
                </p:cNvSpPr>
                <p:nvPr>
                  <p:custDataLst>
                    <p:tags r:id="rId4"/>
                  </p:custDataLst>
                </p:nvPr>
              </p:nvSpPr>
              <p:spPr bwMode="auto">
                <a:xfrm>
                  <a:off x="5055900" y="3637365"/>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3" name="Rectangle 6">
                  <a:extLst>
                    <a:ext uri="{FF2B5EF4-FFF2-40B4-BE49-F238E27FC236}">
                      <a16:creationId xmlns:a16="http://schemas.microsoft.com/office/drawing/2014/main" id="{E29ECFA9-F7DE-7A2D-E23E-A09050B7C841}"/>
                    </a:ext>
                  </a:extLst>
                </p:cNvPr>
                <p:cNvSpPr>
                  <a:spLocks noChangeArrowheads="1"/>
                </p:cNvSpPr>
                <p:nvPr>
                  <p:custDataLst>
                    <p:tags r:id="rId5"/>
                  </p:custDataLst>
                </p:nvPr>
              </p:nvSpPr>
              <p:spPr bwMode="auto">
                <a:xfrm>
                  <a:off x="6094808"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4" name="Rectangle 7">
                  <a:extLst>
                    <a:ext uri="{FF2B5EF4-FFF2-40B4-BE49-F238E27FC236}">
                      <a16:creationId xmlns:a16="http://schemas.microsoft.com/office/drawing/2014/main" id="{A815331E-EF59-84F6-5ECF-7D579D58C599}"/>
                    </a:ext>
                  </a:extLst>
                </p:cNvPr>
                <p:cNvSpPr>
                  <a:spLocks noChangeArrowheads="1"/>
                </p:cNvSpPr>
                <p:nvPr>
                  <p:custDataLst>
                    <p:tags r:id="rId6"/>
                  </p:custDataLst>
                </p:nvPr>
              </p:nvSpPr>
              <p:spPr bwMode="auto">
                <a:xfrm>
                  <a:off x="4016989" y="2622176"/>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5" name="Rectangle 8">
                  <a:extLst>
                    <a:ext uri="{FF2B5EF4-FFF2-40B4-BE49-F238E27FC236}">
                      <a16:creationId xmlns:a16="http://schemas.microsoft.com/office/drawing/2014/main" id="{257E8C74-5367-B784-56FB-17D14DD6FD67}"/>
                    </a:ext>
                  </a:extLst>
                </p:cNvPr>
                <p:cNvSpPr>
                  <a:spLocks noChangeArrowheads="1"/>
                </p:cNvSpPr>
                <p:nvPr>
                  <p:custDataLst>
                    <p:tags r:id="rId7"/>
                  </p:custDataLst>
                </p:nvPr>
              </p:nvSpPr>
              <p:spPr bwMode="auto">
                <a:xfrm>
                  <a:off x="4016989" y="3637365"/>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6" name="Rectangle 9">
                  <a:extLst>
                    <a:ext uri="{FF2B5EF4-FFF2-40B4-BE49-F238E27FC236}">
                      <a16:creationId xmlns:a16="http://schemas.microsoft.com/office/drawing/2014/main" id="{C21BDF21-D9F9-12FA-199D-8587B2985E8C}"/>
                    </a:ext>
                  </a:extLst>
                </p:cNvPr>
                <p:cNvSpPr>
                  <a:spLocks noChangeArrowheads="1"/>
                </p:cNvSpPr>
                <p:nvPr>
                  <p:custDataLst>
                    <p:tags r:id="rId8"/>
                  </p:custDataLst>
                </p:nvPr>
              </p:nvSpPr>
              <p:spPr bwMode="auto">
                <a:xfrm>
                  <a:off x="5055900" y="4660461"/>
                  <a:ext cx="1038909"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7" name="Rectangle 10">
                  <a:extLst>
                    <a:ext uri="{FF2B5EF4-FFF2-40B4-BE49-F238E27FC236}">
                      <a16:creationId xmlns:a16="http://schemas.microsoft.com/office/drawing/2014/main" id="{8D799CF8-E1D4-23B1-C64C-A82DF1CA1C9C}"/>
                    </a:ext>
                  </a:extLst>
                </p:cNvPr>
                <p:cNvSpPr>
                  <a:spLocks noChangeArrowheads="1"/>
                </p:cNvSpPr>
                <p:nvPr>
                  <p:custDataLst>
                    <p:tags r:id="rId9"/>
                  </p:custDataLst>
                </p:nvPr>
              </p:nvSpPr>
              <p:spPr bwMode="auto">
                <a:xfrm>
                  <a:off x="6094808"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8" name="Rectangle 11">
                  <a:extLst>
                    <a:ext uri="{FF2B5EF4-FFF2-40B4-BE49-F238E27FC236}">
                      <a16:creationId xmlns:a16="http://schemas.microsoft.com/office/drawing/2014/main" id="{64CB2EC2-E988-91C4-84C9-7928C6A2EFED}"/>
                    </a:ext>
                  </a:extLst>
                </p:cNvPr>
                <p:cNvSpPr>
                  <a:spLocks noChangeArrowheads="1"/>
                </p:cNvSpPr>
                <p:nvPr>
                  <p:custDataLst>
                    <p:tags r:id="rId10"/>
                  </p:custDataLst>
                </p:nvPr>
              </p:nvSpPr>
              <p:spPr bwMode="auto">
                <a:xfrm>
                  <a:off x="4016989" y="4660461"/>
                  <a:ext cx="1038910" cy="1021515"/>
                </a:xfrm>
                <a:prstGeom prst="rect">
                  <a:avLst/>
                </a:prstGeom>
                <a:solidFill>
                  <a:srgbClr val="D9D9D9"/>
                </a:solidFill>
                <a:ln w="9525" algn="ctr">
                  <a:solidFill>
                    <a:srgbClr val="FFFFFF"/>
                  </a:solidFill>
                  <a:miter lim="800000"/>
                  <a:headEnd/>
                  <a:tailEnd/>
                </a:ln>
                <a:effectLst/>
              </p:spPr>
              <p:txBody>
                <a:bodyPr lIns="36005" tIns="36005" rIns="36005" bIns="36005" anchor="ctr">
                  <a:noAutofit/>
                </a:bodyPr>
                <a:lstStyle/>
                <a:p>
                  <a:pPr algn="ctr">
                    <a:tabLst>
                      <a:tab pos="266700" algn="l"/>
                      <a:tab pos="631825" algn="l"/>
                      <a:tab pos="981075" algn="l"/>
                    </a:tabLst>
                  </a:pPr>
                  <a:endParaRPr lang="en-US" dirty="0"/>
                </a:p>
              </p:txBody>
            </p:sp>
            <p:sp>
              <p:nvSpPr>
                <p:cNvPr id="679" name="Freeform 12">
                  <a:extLst>
                    <a:ext uri="{FF2B5EF4-FFF2-40B4-BE49-F238E27FC236}">
                      <a16:creationId xmlns:a16="http://schemas.microsoft.com/office/drawing/2014/main" id="{A138E914-00AD-576F-7D76-43BF069C44FB}"/>
                    </a:ext>
                  </a:extLst>
                </p:cNvPr>
                <p:cNvSpPr>
                  <a:spLocks/>
                </p:cNvSpPr>
                <p:nvPr>
                  <p:custDataLst>
                    <p:tags r:id="rId11"/>
                  </p:custDataLst>
                </p:nvPr>
              </p:nvSpPr>
              <p:spPr bwMode="auto">
                <a:xfrm>
                  <a:off x="4015410"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0" name="Freeform 13">
                  <a:extLst>
                    <a:ext uri="{FF2B5EF4-FFF2-40B4-BE49-F238E27FC236}">
                      <a16:creationId xmlns:a16="http://schemas.microsoft.com/office/drawing/2014/main" id="{E0CC5DC1-1D13-6285-46B6-2C361DBEE29E}"/>
                    </a:ext>
                  </a:extLst>
                </p:cNvPr>
                <p:cNvSpPr>
                  <a:spLocks/>
                </p:cNvSpPr>
                <p:nvPr>
                  <p:custDataLst>
                    <p:tags r:id="rId12"/>
                  </p:custDataLst>
                </p:nvPr>
              </p:nvSpPr>
              <p:spPr bwMode="auto">
                <a:xfrm>
                  <a:off x="5052737" y="2329636"/>
                  <a:ext cx="1481671"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1" name="Freeform 14">
                  <a:extLst>
                    <a:ext uri="{FF2B5EF4-FFF2-40B4-BE49-F238E27FC236}">
                      <a16:creationId xmlns:a16="http://schemas.microsoft.com/office/drawing/2014/main" id="{390648B0-64A5-A01C-C3DA-402709EA2CFB}"/>
                    </a:ext>
                  </a:extLst>
                </p:cNvPr>
                <p:cNvSpPr>
                  <a:spLocks/>
                </p:cNvSpPr>
                <p:nvPr>
                  <p:custDataLst>
                    <p:tags r:id="rId13"/>
                  </p:custDataLst>
                </p:nvPr>
              </p:nvSpPr>
              <p:spPr bwMode="auto">
                <a:xfrm>
                  <a:off x="6094808" y="2329636"/>
                  <a:ext cx="1473764" cy="290957"/>
                </a:xfrm>
                <a:custGeom>
                  <a:avLst/>
                  <a:gdLst/>
                  <a:ahLst/>
                  <a:cxnLst>
                    <a:cxn ang="0">
                      <a:pos x="0" y="200"/>
                    </a:cxn>
                    <a:cxn ang="0">
                      <a:pos x="300" y="0"/>
                    </a:cxn>
                    <a:cxn ang="0">
                      <a:pos x="1019" y="0"/>
                    </a:cxn>
                    <a:cxn ang="0">
                      <a:pos x="714" y="200"/>
                    </a:cxn>
                    <a:cxn ang="0">
                      <a:pos x="0" y="200"/>
                    </a:cxn>
                  </a:cxnLst>
                  <a:rect l="0" t="0" r="r" b="b"/>
                  <a:pathLst>
                    <a:path w="1019" h="200">
                      <a:moveTo>
                        <a:pt x="0" y="200"/>
                      </a:moveTo>
                      <a:lnTo>
                        <a:pt x="300" y="0"/>
                      </a:lnTo>
                      <a:lnTo>
                        <a:pt x="1019" y="0"/>
                      </a:lnTo>
                      <a:lnTo>
                        <a:pt x="714" y="200"/>
                      </a:lnTo>
                      <a:lnTo>
                        <a:pt x="0" y="200"/>
                      </a:lnTo>
                      <a:close/>
                    </a:path>
                  </a:pathLst>
                </a:custGeom>
                <a:solidFill>
                  <a:srgbClr val="FF0000"/>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2" name="Freeform 15">
                  <a:extLst>
                    <a:ext uri="{FF2B5EF4-FFF2-40B4-BE49-F238E27FC236}">
                      <a16:creationId xmlns:a16="http://schemas.microsoft.com/office/drawing/2014/main" id="{2C18049A-F9F6-6614-1A2B-025CD5E753C2}"/>
                    </a:ext>
                  </a:extLst>
                </p:cNvPr>
                <p:cNvSpPr>
                  <a:spLocks/>
                </p:cNvSpPr>
                <p:nvPr>
                  <p:custDataLst>
                    <p:tags r:id="rId14"/>
                  </p:custDataLst>
                </p:nvPr>
              </p:nvSpPr>
              <p:spPr bwMode="auto">
                <a:xfrm>
                  <a:off x="4448683" y="2109836"/>
                  <a:ext cx="1372561"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3" name="Freeform 16">
                  <a:extLst>
                    <a:ext uri="{FF2B5EF4-FFF2-40B4-BE49-F238E27FC236}">
                      <a16:creationId xmlns:a16="http://schemas.microsoft.com/office/drawing/2014/main" id="{A673E1CE-D43A-5281-21B9-C2E06344C885}"/>
                    </a:ext>
                  </a:extLst>
                </p:cNvPr>
                <p:cNvSpPr>
                  <a:spLocks/>
                </p:cNvSpPr>
                <p:nvPr>
                  <p:custDataLst>
                    <p:tags r:id="rId15"/>
                  </p:custDataLst>
                </p:nvPr>
              </p:nvSpPr>
              <p:spPr bwMode="auto">
                <a:xfrm>
                  <a:off x="5484429" y="2109836"/>
                  <a:ext cx="1374144"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4" name="Freeform 17">
                  <a:extLst>
                    <a:ext uri="{FF2B5EF4-FFF2-40B4-BE49-F238E27FC236}">
                      <a16:creationId xmlns:a16="http://schemas.microsoft.com/office/drawing/2014/main" id="{80417ED1-C6F3-EC8F-894F-50749613A8BC}"/>
                    </a:ext>
                  </a:extLst>
                </p:cNvPr>
                <p:cNvSpPr>
                  <a:spLocks/>
                </p:cNvSpPr>
                <p:nvPr>
                  <p:custDataLst>
                    <p:tags r:id="rId16"/>
                  </p:custDataLst>
                </p:nvPr>
              </p:nvSpPr>
              <p:spPr bwMode="auto">
                <a:xfrm>
                  <a:off x="6523339" y="2109836"/>
                  <a:ext cx="1374143" cy="221381"/>
                </a:xfrm>
                <a:custGeom>
                  <a:avLst/>
                  <a:gdLst/>
                  <a:ahLst/>
                  <a:cxnLst>
                    <a:cxn ang="0">
                      <a:pos x="0" y="152"/>
                    </a:cxn>
                    <a:cxn ang="0">
                      <a:pos x="230" y="0"/>
                    </a:cxn>
                    <a:cxn ang="0">
                      <a:pos x="943" y="0"/>
                    </a:cxn>
                    <a:cxn ang="0">
                      <a:pos x="714" y="152"/>
                    </a:cxn>
                    <a:cxn ang="0">
                      <a:pos x="0" y="152"/>
                    </a:cxn>
                  </a:cxnLst>
                  <a:rect l="0" t="0" r="r" b="b"/>
                  <a:pathLst>
                    <a:path w="943" h="152">
                      <a:moveTo>
                        <a:pt x="0" y="152"/>
                      </a:moveTo>
                      <a:lnTo>
                        <a:pt x="230" y="0"/>
                      </a:lnTo>
                      <a:lnTo>
                        <a:pt x="943" y="0"/>
                      </a:lnTo>
                      <a:lnTo>
                        <a:pt x="714" y="152"/>
                      </a:lnTo>
                      <a:lnTo>
                        <a:pt x="0" y="152"/>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5" name="Freeform 18">
                  <a:extLst>
                    <a:ext uri="{FF2B5EF4-FFF2-40B4-BE49-F238E27FC236}">
                      <a16:creationId xmlns:a16="http://schemas.microsoft.com/office/drawing/2014/main" id="{8B658889-02BD-E216-7F26-DBBE1E3A3A62}"/>
                    </a:ext>
                  </a:extLst>
                </p:cNvPr>
                <p:cNvSpPr>
                  <a:spLocks/>
                </p:cNvSpPr>
                <p:nvPr>
                  <p:custDataLst>
                    <p:tags r:id="rId17"/>
                  </p:custDataLst>
                </p:nvPr>
              </p:nvSpPr>
              <p:spPr bwMode="auto">
                <a:xfrm>
                  <a:off x="4788660"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6" name="Freeform 19">
                  <a:extLst>
                    <a:ext uri="{FF2B5EF4-FFF2-40B4-BE49-F238E27FC236}">
                      <a16:creationId xmlns:a16="http://schemas.microsoft.com/office/drawing/2014/main" id="{88992E4C-2315-36A7-1BFB-BF1F0805BD4F}"/>
                    </a:ext>
                  </a:extLst>
                </p:cNvPr>
                <p:cNvSpPr>
                  <a:spLocks/>
                </p:cNvSpPr>
                <p:nvPr>
                  <p:custDataLst>
                    <p:tags r:id="rId18"/>
                  </p:custDataLst>
                </p:nvPr>
              </p:nvSpPr>
              <p:spPr bwMode="auto">
                <a:xfrm>
                  <a:off x="5822826" y="1926407"/>
                  <a:ext cx="1310891"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7" name="Freeform 20">
                  <a:extLst>
                    <a:ext uri="{FF2B5EF4-FFF2-40B4-BE49-F238E27FC236}">
                      <a16:creationId xmlns:a16="http://schemas.microsoft.com/office/drawing/2014/main" id="{74B92B86-B9B6-E5B4-9389-2CECA2929D10}"/>
                    </a:ext>
                  </a:extLst>
                </p:cNvPr>
                <p:cNvSpPr>
                  <a:spLocks/>
                </p:cNvSpPr>
                <p:nvPr>
                  <p:custDataLst>
                    <p:tags r:id="rId19"/>
                  </p:custDataLst>
                </p:nvPr>
              </p:nvSpPr>
              <p:spPr bwMode="auto">
                <a:xfrm>
                  <a:off x="6853829" y="1926407"/>
                  <a:ext cx="1320379" cy="185011"/>
                </a:xfrm>
                <a:custGeom>
                  <a:avLst/>
                  <a:gdLst/>
                  <a:ahLst/>
                  <a:cxnLst>
                    <a:cxn ang="0">
                      <a:pos x="0" y="127"/>
                    </a:cxn>
                    <a:cxn ang="0">
                      <a:pos x="190" y="0"/>
                    </a:cxn>
                    <a:cxn ang="0">
                      <a:pos x="907" y="0"/>
                    </a:cxn>
                    <a:cxn ang="0">
                      <a:pos x="714" y="127"/>
                    </a:cxn>
                    <a:cxn ang="0">
                      <a:pos x="0" y="127"/>
                    </a:cxn>
                  </a:cxnLst>
                  <a:rect l="0" t="0" r="r" b="b"/>
                  <a:pathLst>
                    <a:path w="907" h="127">
                      <a:moveTo>
                        <a:pt x="0" y="127"/>
                      </a:moveTo>
                      <a:lnTo>
                        <a:pt x="190" y="0"/>
                      </a:lnTo>
                      <a:lnTo>
                        <a:pt x="907" y="0"/>
                      </a:lnTo>
                      <a:lnTo>
                        <a:pt x="714" y="127"/>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88" name="Freeform 21">
                  <a:extLst>
                    <a:ext uri="{FF2B5EF4-FFF2-40B4-BE49-F238E27FC236}">
                      <a16:creationId xmlns:a16="http://schemas.microsoft.com/office/drawing/2014/main" id="{28951F75-8BA3-A43B-9D2C-590D8B54792B}"/>
                    </a:ext>
                  </a:extLst>
                </p:cNvPr>
                <p:cNvSpPr>
                  <a:spLocks/>
                </p:cNvSpPr>
                <p:nvPr>
                  <p:custDataLst>
                    <p:tags r:id="rId20"/>
                  </p:custDataLst>
                </p:nvPr>
              </p:nvSpPr>
              <p:spPr bwMode="auto">
                <a:xfrm>
                  <a:off x="7125811" y="2329637"/>
                  <a:ext cx="439599" cy="1307730"/>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FF0000"/>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89" name="Freeform 22">
                  <a:extLst>
                    <a:ext uri="{FF2B5EF4-FFF2-40B4-BE49-F238E27FC236}">
                      <a16:creationId xmlns:a16="http://schemas.microsoft.com/office/drawing/2014/main" id="{8A3DE232-F867-0633-3170-FD281D0F88BC}"/>
                    </a:ext>
                  </a:extLst>
                </p:cNvPr>
                <p:cNvSpPr>
                  <a:spLocks/>
                </p:cNvSpPr>
                <p:nvPr>
                  <p:custDataLst>
                    <p:tags r:id="rId21"/>
                  </p:custDataLst>
                </p:nvPr>
              </p:nvSpPr>
              <p:spPr bwMode="auto">
                <a:xfrm>
                  <a:off x="7125811" y="3344825"/>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0" name="Freeform 23">
                  <a:extLst>
                    <a:ext uri="{FF2B5EF4-FFF2-40B4-BE49-F238E27FC236}">
                      <a16:creationId xmlns:a16="http://schemas.microsoft.com/office/drawing/2014/main" id="{D8DC9EAA-D86C-AF28-576F-42A751A1B52A}"/>
                    </a:ext>
                  </a:extLst>
                </p:cNvPr>
                <p:cNvSpPr>
                  <a:spLocks/>
                </p:cNvSpPr>
                <p:nvPr>
                  <p:custDataLst>
                    <p:tags r:id="rId22"/>
                  </p:custDataLst>
                </p:nvPr>
              </p:nvSpPr>
              <p:spPr bwMode="auto">
                <a:xfrm>
                  <a:off x="7125811" y="4366340"/>
                  <a:ext cx="439599" cy="1315635"/>
                </a:xfrm>
                <a:custGeom>
                  <a:avLst/>
                  <a:gdLst/>
                  <a:ahLst/>
                  <a:cxnLst>
                    <a:cxn ang="0">
                      <a:pos x="0" y="200"/>
                    </a:cxn>
                    <a:cxn ang="0">
                      <a:pos x="303" y="0"/>
                    </a:cxn>
                    <a:cxn ang="0">
                      <a:pos x="303" y="698"/>
                    </a:cxn>
                    <a:cxn ang="0">
                      <a:pos x="1" y="897"/>
                    </a:cxn>
                    <a:cxn ang="0">
                      <a:pos x="0" y="200"/>
                    </a:cxn>
                  </a:cxnLst>
                  <a:rect l="0" t="0" r="r" b="b"/>
                  <a:pathLst>
                    <a:path w="303" h="897">
                      <a:moveTo>
                        <a:pt x="0" y="200"/>
                      </a:moveTo>
                      <a:lnTo>
                        <a:pt x="303" y="0"/>
                      </a:lnTo>
                      <a:lnTo>
                        <a:pt x="303" y="698"/>
                      </a:lnTo>
                      <a:lnTo>
                        <a:pt x="1" y="897"/>
                      </a:lnTo>
                      <a:lnTo>
                        <a:pt x="0" y="200"/>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1" name="Freeform 24">
                  <a:extLst>
                    <a:ext uri="{FF2B5EF4-FFF2-40B4-BE49-F238E27FC236}">
                      <a16:creationId xmlns:a16="http://schemas.microsoft.com/office/drawing/2014/main" id="{B172EDE0-B41E-3823-896E-6B1A7C034148}"/>
                    </a:ext>
                  </a:extLst>
                </p:cNvPr>
                <p:cNvSpPr>
                  <a:spLocks/>
                </p:cNvSpPr>
                <p:nvPr>
                  <p:custDataLst>
                    <p:tags r:id="rId23"/>
                  </p:custDataLst>
                </p:nvPr>
              </p:nvSpPr>
              <p:spPr bwMode="auto">
                <a:xfrm>
                  <a:off x="7565409" y="2112999"/>
                  <a:ext cx="324165" cy="1231826"/>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2" name="Freeform 25">
                  <a:extLst>
                    <a:ext uri="{FF2B5EF4-FFF2-40B4-BE49-F238E27FC236}">
                      <a16:creationId xmlns:a16="http://schemas.microsoft.com/office/drawing/2014/main" id="{8F02BD32-EE82-DEA1-2B56-9730AE9C6423}"/>
                    </a:ext>
                  </a:extLst>
                </p:cNvPr>
                <p:cNvSpPr>
                  <a:spLocks/>
                </p:cNvSpPr>
                <p:nvPr>
                  <p:custDataLst>
                    <p:tags r:id="rId24"/>
                  </p:custDataLst>
                </p:nvPr>
              </p:nvSpPr>
              <p:spPr bwMode="auto">
                <a:xfrm>
                  <a:off x="7565409" y="3129770"/>
                  <a:ext cx="324165" cy="1238152"/>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3" name="Freeform 26">
                  <a:extLst>
                    <a:ext uri="{FF2B5EF4-FFF2-40B4-BE49-F238E27FC236}">
                      <a16:creationId xmlns:a16="http://schemas.microsoft.com/office/drawing/2014/main" id="{0431A17F-9C6C-F079-8525-70665A60B664}"/>
                    </a:ext>
                  </a:extLst>
                </p:cNvPr>
                <p:cNvSpPr>
                  <a:spLocks/>
                </p:cNvSpPr>
                <p:nvPr>
                  <p:custDataLst>
                    <p:tags r:id="rId25"/>
                  </p:custDataLst>
                </p:nvPr>
              </p:nvSpPr>
              <p:spPr bwMode="auto">
                <a:xfrm>
                  <a:off x="7565409" y="4152866"/>
                  <a:ext cx="324165" cy="1238151"/>
                </a:xfrm>
                <a:custGeom>
                  <a:avLst/>
                  <a:gdLst/>
                  <a:ahLst/>
                  <a:cxnLst>
                    <a:cxn ang="0">
                      <a:pos x="0" y="149"/>
                    </a:cxn>
                    <a:cxn ang="0">
                      <a:pos x="223" y="0"/>
                    </a:cxn>
                    <a:cxn ang="0">
                      <a:pos x="223" y="700"/>
                    </a:cxn>
                    <a:cxn ang="0">
                      <a:pos x="1" y="846"/>
                    </a:cxn>
                    <a:cxn ang="0">
                      <a:pos x="0" y="149"/>
                    </a:cxn>
                  </a:cxnLst>
                  <a:rect l="0" t="0" r="r" b="b"/>
                  <a:pathLst>
                    <a:path w="223" h="846">
                      <a:moveTo>
                        <a:pt x="0" y="149"/>
                      </a:moveTo>
                      <a:lnTo>
                        <a:pt x="223" y="0"/>
                      </a:lnTo>
                      <a:lnTo>
                        <a:pt x="223" y="700"/>
                      </a:lnTo>
                      <a:lnTo>
                        <a:pt x="1" y="846"/>
                      </a:lnTo>
                      <a:lnTo>
                        <a:pt x="0" y="14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4" name="Freeform 27">
                  <a:extLst>
                    <a:ext uri="{FF2B5EF4-FFF2-40B4-BE49-F238E27FC236}">
                      <a16:creationId xmlns:a16="http://schemas.microsoft.com/office/drawing/2014/main" id="{1C165F8D-987A-655D-3456-6ADEC656B8CA}"/>
                    </a:ext>
                  </a:extLst>
                </p:cNvPr>
                <p:cNvSpPr>
                  <a:spLocks/>
                </p:cNvSpPr>
                <p:nvPr>
                  <p:custDataLst>
                    <p:tags r:id="rId26"/>
                  </p:custDataLst>
                </p:nvPr>
              </p:nvSpPr>
              <p:spPr bwMode="auto">
                <a:xfrm>
                  <a:off x="7887993" y="1929569"/>
                  <a:ext cx="283052" cy="1200201"/>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wrap="none" lIns="0" tIns="0" rIns="0" bIns="0" anchor="ctr">
                  <a:noAutofit/>
                </a:bodyPr>
                <a:lstStyle/>
                <a:p>
                  <a:endParaRPr lang="en-US" dirty="0"/>
                </a:p>
              </p:txBody>
            </p:sp>
            <p:sp>
              <p:nvSpPr>
                <p:cNvPr id="695" name="Freeform 28">
                  <a:extLst>
                    <a:ext uri="{FF2B5EF4-FFF2-40B4-BE49-F238E27FC236}">
                      <a16:creationId xmlns:a16="http://schemas.microsoft.com/office/drawing/2014/main" id="{4272E45F-FCBA-39A8-2115-1763B8F3AA97}"/>
                    </a:ext>
                  </a:extLst>
                </p:cNvPr>
                <p:cNvSpPr>
                  <a:spLocks/>
                </p:cNvSpPr>
                <p:nvPr>
                  <p:custDataLst>
                    <p:tags r:id="rId27"/>
                  </p:custDataLst>
                </p:nvPr>
              </p:nvSpPr>
              <p:spPr bwMode="auto">
                <a:xfrm>
                  <a:off x="7887993" y="2946339"/>
                  <a:ext cx="283052" cy="1203363"/>
                </a:xfrm>
                <a:custGeom>
                  <a:avLst/>
                  <a:gdLst/>
                  <a:ahLst/>
                  <a:cxnLst>
                    <a:cxn ang="0">
                      <a:pos x="0" y="127"/>
                    </a:cxn>
                    <a:cxn ang="0">
                      <a:pos x="195" y="0"/>
                    </a:cxn>
                    <a:cxn ang="0">
                      <a:pos x="195" y="698"/>
                    </a:cxn>
                    <a:cxn ang="0">
                      <a:pos x="1" y="824"/>
                    </a:cxn>
                    <a:cxn ang="0">
                      <a:pos x="0" y="127"/>
                    </a:cxn>
                  </a:cxnLst>
                  <a:rect l="0" t="0" r="r" b="b"/>
                  <a:pathLst>
                    <a:path w="195" h="824">
                      <a:moveTo>
                        <a:pt x="0" y="127"/>
                      </a:moveTo>
                      <a:lnTo>
                        <a:pt x="195" y="0"/>
                      </a:lnTo>
                      <a:lnTo>
                        <a:pt x="195" y="698"/>
                      </a:lnTo>
                      <a:lnTo>
                        <a:pt x="1" y="824"/>
                      </a:lnTo>
                      <a:lnTo>
                        <a:pt x="0" y="127"/>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sp>
              <p:nvSpPr>
                <p:cNvPr id="696" name="Freeform 29">
                  <a:extLst>
                    <a:ext uri="{FF2B5EF4-FFF2-40B4-BE49-F238E27FC236}">
                      <a16:creationId xmlns:a16="http://schemas.microsoft.com/office/drawing/2014/main" id="{5B0781AC-1D6C-6B0E-A48C-641BDBBD373D}"/>
                    </a:ext>
                  </a:extLst>
                </p:cNvPr>
                <p:cNvSpPr>
                  <a:spLocks/>
                </p:cNvSpPr>
                <p:nvPr>
                  <p:custDataLst>
                    <p:tags r:id="rId28"/>
                  </p:custDataLst>
                </p:nvPr>
              </p:nvSpPr>
              <p:spPr bwMode="auto">
                <a:xfrm>
                  <a:off x="7887993" y="3963112"/>
                  <a:ext cx="283052" cy="1211270"/>
                </a:xfrm>
                <a:custGeom>
                  <a:avLst/>
                  <a:gdLst/>
                  <a:ahLst/>
                  <a:cxnLst>
                    <a:cxn ang="0">
                      <a:pos x="0" y="129"/>
                    </a:cxn>
                    <a:cxn ang="0">
                      <a:pos x="195" y="0"/>
                    </a:cxn>
                    <a:cxn ang="0">
                      <a:pos x="195" y="702"/>
                    </a:cxn>
                    <a:cxn ang="0">
                      <a:pos x="1" y="832"/>
                    </a:cxn>
                    <a:cxn ang="0">
                      <a:pos x="0" y="129"/>
                    </a:cxn>
                  </a:cxnLst>
                  <a:rect l="0" t="0" r="r" b="b"/>
                  <a:pathLst>
                    <a:path w="195" h="832">
                      <a:moveTo>
                        <a:pt x="0" y="129"/>
                      </a:moveTo>
                      <a:lnTo>
                        <a:pt x="195" y="0"/>
                      </a:lnTo>
                      <a:lnTo>
                        <a:pt x="195" y="702"/>
                      </a:lnTo>
                      <a:lnTo>
                        <a:pt x="1" y="832"/>
                      </a:lnTo>
                      <a:lnTo>
                        <a:pt x="0" y="129"/>
                      </a:lnTo>
                      <a:close/>
                    </a:path>
                  </a:pathLst>
                </a:custGeom>
                <a:solidFill>
                  <a:srgbClr val="D9D9D9"/>
                </a:solidFill>
                <a:ln w="9525" cap="flat" cmpd="sng">
                  <a:solidFill>
                    <a:srgbClr val="FFFFFF"/>
                  </a:solidFill>
                  <a:prstDash val="solid"/>
                  <a:round/>
                  <a:headEnd/>
                  <a:tailEnd/>
                </a:ln>
                <a:effectLst/>
              </p:spPr>
              <p:txBody>
                <a:bodyPr lIns="0" tIns="0" rIns="0" bIns="0" anchor="ctr">
                  <a:noAutofit/>
                </a:bodyPr>
                <a:lstStyle/>
                <a:p>
                  <a:endParaRPr lang="en-US" dirty="0"/>
                </a:p>
              </p:txBody>
            </p:sp>
          </p:grpSp>
          <p:cxnSp>
            <p:nvCxnSpPr>
              <p:cNvPr id="698" name="直接箭头连接符 697">
                <a:extLst>
                  <a:ext uri="{FF2B5EF4-FFF2-40B4-BE49-F238E27FC236}">
                    <a16:creationId xmlns:a16="http://schemas.microsoft.com/office/drawing/2014/main" id="{819F1813-0C44-97A8-5835-8FA64D4BA293}"/>
                  </a:ext>
                </a:extLst>
              </p:cNvPr>
              <p:cNvCxnSpPr>
                <a:cxnSpLocks/>
                <a:stCxn id="708" idx="3"/>
              </p:cNvCxnSpPr>
              <p:nvPr/>
            </p:nvCxnSpPr>
            <p:spPr>
              <a:xfrm>
                <a:off x="4997184" y="5703970"/>
                <a:ext cx="2024401"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700" name="直接箭头连接符 699">
                <a:extLst>
                  <a:ext uri="{FF2B5EF4-FFF2-40B4-BE49-F238E27FC236}">
                    <a16:creationId xmlns:a16="http://schemas.microsoft.com/office/drawing/2014/main" id="{C6957679-4A65-7DDD-B081-C06ABDFCE128}"/>
                  </a:ext>
                </a:extLst>
              </p:cNvPr>
              <p:cNvCxnSpPr/>
              <p:nvPr/>
            </p:nvCxnSpPr>
            <p:spPr>
              <a:xfrm flipV="1">
                <a:off x="1924301" y="5005930"/>
                <a:ext cx="310063" cy="23374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直接箭头连接符 701">
                <a:extLst>
                  <a:ext uri="{FF2B5EF4-FFF2-40B4-BE49-F238E27FC236}">
                    <a16:creationId xmlns:a16="http://schemas.microsoft.com/office/drawing/2014/main" id="{13AEC6D6-1DB9-3657-9E34-27FC0AFD89AB}"/>
                  </a:ext>
                </a:extLst>
              </p:cNvPr>
              <p:cNvCxnSpPr>
                <a:cxnSpLocks/>
              </p:cNvCxnSpPr>
              <p:nvPr/>
            </p:nvCxnSpPr>
            <p:spPr>
              <a:xfrm flipV="1">
                <a:off x="671846" y="2974729"/>
                <a:ext cx="1205011" cy="20178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704" name="文本框 703">
                    <a:extLst>
                      <a:ext uri="{FF2B5EF4-FFF2-40B4-BE49-F238E27FC236}">
                        <a16:creationId xmlns:a16="http://schemas.microsoft.com/office/drawing/2014/main" id="{1A83F714-36A7-77C5-A8F0-C64FABFB1496}"/>
                      </a:ext>
                    </a:extLst>
                  </p:cNvPr>
                  <p:cNvSpPr txBox="1"/>
                  <p:nvPr/>
                </p:nvSpPr>
                <p:spPr>
                  <a:xfrm>
                    <a:off x="883178" y="4703851"/>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𝐻</m:t>
                          </m:r>
                        </m:oMath>
                      </m:oMathPara>
                    </a14:m>
                    <a:endParaRPr lang="en-US" sz="1200" dirty="0"/>
                  </a:p>
                </p:txBody>
              </p:sp>
            </mc:Choice>
            <mc:Fallback>
              <p:sp>
                <p:nvSpPr>
                  <p:cNvPr id="704" name="文本框 703">
                    <a:extLst>
                      <a:ext uri="{FF2B5EF4-FFF2-40B4-BE49-F238E27FC236}">
                        <a16:creationId xmlns:a16="http://schemas.microsoft.com/office/drawing/2014/main" id="{1A83F714-36A7-77C5-A8F0-C64FABFB1496}"/>
                      </a:ext>
                    </a:extLst>
                  </p:cNvPr>
                  <p:cNvSpPr txBox="1">
                    <a:spLocks noRot="1" noChangeAspect="1" noMove="1" noResize="1" noEditPoints="1" noAdjustHandles="1" noChangeArrowheads="1" noChangeShapeType="1" noTextEdit="1"/>
                  </p:cNvSpPr>
                  <p:nvPr/>
                </p:nvSpPr>
                <p:spPr>
                  <a:xfrm>
                    <a:off x="883178" y="4703851"/>
                    <a:ext cx="295009" cy="276999"/>
                  </a:xfrm>
                  <a:prstGeom prst="rect">
                    <a:avLst/>
                  </a:prstGeom>
                  <a:blipFill>
                    <a:blip r:embed="rId4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5" name="文本框 704">
                    <a:extLst>
                      <a:ext uri="{FF2B5EF4-FFF2-40B4-BE49-F238E27FC236}">
                        <a16:creationId xmlns:a16="http://schemas.microsoft.com/office/drawing/2014/main" id="{E2F140EE-BD38-D10A-69F4-C54B7678902E}"/>
                      </a:ext>
                    </a:extLst>
                  </p:cNvPr>
                  <p:cNvSpPr txBox="1"/>
                  <p:nvPr/>
                </p:nvSpPr>
                <p:spPr>
                  <a:xfrm>
                    <a:off x="1314376" y="5261792"/>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𝑊</m:t>
                          </m:r>
                        </m:oMath>
                      </m:oMathPara>
                    </a14:m>
                    <a:endParaRPr lang="en-US" sz="1200" dirty="0"/>
                  </a:p>
                </p:txBody>
              </p:sp>
            </mc:Choice>
            <mc:Fallback>
              <p:sp>
                <p:nvSpPr>
                  <p:cNvPr id="705" name="文本框 704">
                    <a:extLst>
                      <a:ext uri="{FF2B5EF4-FFF2-40B4-BE49-F238E27FC236}">
                        <a16:creationId xmlns:a16="http://schemas.microsoft.com/office/drawing/2014/main" id="{E2F140EE-BD38-D10A-69F4-C54B7678902E}"/>
                      </a:ext>
                    </a:extLst>
                  </p:cNvPr>
                  <p:cNvSpPr txBox="1">
                    <a:spLocks noRot="1" noChangeAspect="1" noMove="1" noResize="1" noEditPoints="1" noAdjustHandles="1" noChangeArrowheads="1" noChangeShapeType="1" noTextEdit="1"/>
                  </p:cNvSpPr>
                  <p:nvPr/>
                </p:nvSpPr>
                <p:spPr>
                  <a:xfrm>
                    <a:off x="1314376" y="5261792"/>
                    <a:ext cx="295009" cy="276999"/>
                  </a:xfrm>
                  <a:prstGeom prst="rect">
                    <a:avLst/>
                  </a:prstGeom>
                  <a:blipFill>
                    <a:blip r:embed="rId4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6" name="文本框 705">
                    <a:extLst>
                      <a:ext uri="{FF2B5EF4-FFF2-40B4-BE49-F238E27FC236}">
                        <a16:creationId xmlns:a16="http://schemas.microsoft.com/office/drawing/2014/main" id="{DA948A59-C7B3-3270-D978-C30589BF9948}"/>
                      </a:ext>
                    </a:extLst>
                  </p:cNvPr>
                  <p:cNvSpPr txBox="1"/>
                  <p:nvPr/>
                </p:nvSpPr>
                <p:spPr>
                  <a:xfrm>
                    <a:off x="2054017" y="5069500"/>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𝐷</m:t>
                          </m:r>
                        </m:oMath>
                      </m:oMathPara>
                    </a14:m>
                    <a:endParaRPr lang="en-US" sz="1200" dirty="0"/>
                  </a:p>
                </p:txBody>
              </p:sp>
            </mc:Choice>
            <mc:Fallback>
              <p:sp>
                <p:nvSpPr>
                  <p:cNvPr id="706" name="文本框 705">
                    <a:extLst>
                      <a:ext uri="{FF2B5EF4-FFF2-40B4-BE49-F238E27FC236}">
                        <a16:creationId xmlns:a16="http://schemas.microsoft.com/office/drawing/2014/main" id="{DA948A59-C7B3-3270-D978-C30589BF9948}"/>
                      </a:ext>
                    </a:extLst>
                  </p:cNvPr>
                  <p:cNvSpPr txBox="1">
                    <a:spLocks noRot="1" noChangeAspect="1" noMove="1" noResize="1" noEditPoints="1" noAdjustHandles="1" noChangeArrowheads="1" noChangeShapeType="1" noTextEdit="1"/>
                  </p:cNvSpPr>
                  <p:nvPr/>
                </p:nvSpPr>
                <p:spPr>
                  <a:xfrm>
                    <a:off x="2054017" y="5069500"/>
                    <a:ext cx="295009" cy="276999"/>
                  </a:xfrm>
                  <a:prstGeom prst="rect">
                    <a:avLst/>
                  </a:prstGeom>
                  <a:blipFill>
                    <a:blip r:embed="rId4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7" name="文本框 706">
                    <a:extLst>
                      <a:ext uri="{FF2B5EF4-FFF2-40B4-BE49-F238E27FC236}">
                        <a16:creationId xmlns:a16="http://schemas.microsoft.com/office/drawing/2014/main" id="{D9EE08D3-590B-6A7C-F5B3-33D04EF9FB99}"/>
                      </a:ext>
                    </a:extLst>
                  </p:cNvPr>
                  <p:cNvSpPr txBox="1"/>
                  <p:nvPr/>
                </p:nvSpPr>
                <p:spPr>
                  <a:xfrm>
                    <a:off x="982406" y="3694064"/>
                    <a:ext cx="295009"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𝐶</m:t>
                          </m:r>
                        </m:oMath>
                      </m:oMathPara>
                    </a14:m>
                    <a:endParaRPr lang="en-US" sz="1200" dirty="0"/>
                  </a:p>
                </p:txBody>
              </p:sp>
            </mc:Choice>
            <mc:Fallback>
              <p:sp>
                <p:nvSpPr>
                  <p:cNvPr id="707" name="文本框 706">
                    <a:extLst>
                      <a:ext uri="{FF2B5EF4-FFF2-40B4-BE49-F238E27FC236}">
                        <a16:creationId xmlns:a16="http://schemas.microsoft.com/office/drawing/2014/main" id="{D9EE08D3-590B-6A7C-F5B3-33D04EF9FB99}"/>
                      </a:ext>
                    </a:extLst>
                  </p:cNvPr>
                  <p:cNvSpPr txBox="1">
                    <a:spLocks noRot="1" noChangeAspect="1" noMove="1" noResize="1" noEditPoints="1" noAdjustHandles="1" noChangeArrowheads="1" noChangeShapeType="1" noTextEdit="1"/>
                  </p:cNvSpPr>
                  <p:nvPr/>
                </p:nvSpPr>
                <p:spPr>
                  <a:xfrm>
                    <a:off x="982406" y="3694064"/>
                    <a:ext cx="295009" cy="276999"/>
                  </a:xfrm>
                  <a:prstGeom prst="rect">
                    <a:avLst/>
                  </a:prstGeom>
                  <a:blipFill>
                    <a:blip r:embed="rId4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8" name="文本框 707">
                    <a:extLst>
                      <a:ext uri="{FF2B5EF4-FFF2-40B4-BE49-F238E27FC236}">
                        <a16:creationId xmlns:a16="http://schemas.microsoft.com/office/drawing/2014/main" id="{51A1C0F6-66AB-0071-E6C4-DFD66BC1FDAC}"/>
                      </a:ext>
                    </a:extLst>
                  </p:cNvPr>
                  <p:cNvSpPr txBox="1"/>
                  <p:nvPr/>
                </p:nvSpPr>
                <p:spPr>
                  <a:xfrm>
                    <a:off x="4416694" y="5473137"/>
                    <a:ext cx="580490"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708" name="文本框 707">
                    <a:extLst>
                      <a:ext uri="{FF2B5EF4-FFF2-40B4-BE49-F238E27FC236}">
                        <a16:creationId xmlns:a16="http://schemas.microsoft.com/office/drawing/2014/main" id="{51A1C0F6-66AB-0071-E6C4-DFD66BC1FDAC}"/>
                      </a:ext>
                    </a:extLst>
                  </p:cNvPr>
                  <p:cNvSpPr txBox="1">
                    <a:spLocks noRot="1" noChangeAspect="1" noMove="1" noResize="1" noEditPoints="1" noAdjustHandles="1" noChangeArrowheads="1" noChangeShapeType="1" noTextEdit="1"/>
                  </p:cNvSpPr>
                  <p:nvPr/>
                </p:nvSpPr>
                <p:spPr>
                  <a:xfrm>
                    <a:off x="4416694" y="5473137"/>
                    <a:ext cx="580490" cy="461665"/>
                  </a:xfrm>
                  <a:prstGeom prst="rect">
                    <a:avLst/>
                  </a:prstGeom>
                  <a:blipFill>
                    <a:blip r:embed="rId414"/>
                    <a:stretch>
                      <a:fillRect b="-3947"/>
                    </a:stretch>
                  </a:blipFill>
                </p:spPr>
                <p:txBody>
                  <a:bodyPr/>
                  <a:lstStyle/>
                  <a:p>
                    <a:r>
                      <a:rPr lang="en-US">
                        <a:noFill/>
                      </a:rPr>
                      <a:t> </a:t>
                    </a:r>
                  </a:p>
                </p:txBody>
              </p:sp>
            </mc:Fallback>
          </mc:AlternateContent>
          <p:cxnSp>
            <p:nvCxnSpPr>
              <p:cNvPr id="710" name="直接连接符 709">
                <a:extLst>
                  <a:ext uri="{FF2B5EF4-FFF2-40B4-BE49-F238E27FC236}">
                    <a16:creationId xmlns:a16="http://schemas.microsoft.com/office/drawing/2014/main" id="{2DD58FE0-2CE6-D3A1-3EA5-CEB6D3D445A7}"/>
                  </a:ext>
                </a:extLst>
              </p:cNvPr>
              <p:cNvCxnSpPr>
                <a:cxnSpLocks/>
              </p:cNvCxnSpPr>
              <p:nvPr/>
            </p:nvCxnSpPr>
            <p:spPr>
              <a:xfrm>
                <a:off x="2327399" y="4524151"/>
                <a:ext cx="1214102" cy="897095"/>
              </a:xfrm>
              <a:prstGeom prst="line">
                <a:avLst/>
              </a:prstGeom>
              <a:ln>
                <a:prstDash val="dash"/>
                <a:tailEnd type="triangle"/>
              </a:ln>
            </p:spPr>
            <p:style>
              <a:lnRef idx="3">
                <a:schemeClr val="accent6"/>
              </a:lnRef>
              <a:fillRef idx="0">
                <a:schemeClr val="accent6"/>
              </a:fillRef>
              <a:effectRef idx="2">
                <a:schemeClr val="accent6"/>
              </a:effectRef>
              <a:fontRef idx="minor">
                <a:schemeClr val="tx1"/>
              </a:fontRef>
            </p:style>
          </p:cxnSp>
        </p:grpSp>
        <p:sp>
          <p:nvSpPr>
            <p:cNvPr id="715" name="文本框 714">
              <a:extLst>
                <a:ext uri="{FF2B5EF4-FFF2-40B4-BE49-F238E27FC236}">
                  <a16:creationId xmlns:a16="http://schemas.microsoft.com/office/drawing/2014/main" id="{7DEEDC01-E5DF-E835-448D-28F27B12B75A}"/>
                </a:ext>
              </a:extLst>
            </p:cNvPr>
            <p:cNvSpPr txBox="1"/>
            <p:nvPr/>
          </p:nvSpPr>
          <p:spPr>
            <a:xfrm>
              <a:off x="2741848" y="1987204"/>
              <a:ext cx="1205011" cy="369332"/>
            </a:xfrm>
            <a:prstGeom prst="rect">
              <a:avLst/>
            </a:prstGeom>
            <a:noFill/>
          </p:spPr>
          <p:txBody>
            <a:bodyPr wrap="square" rtlCol="0">
              <a:spAutoFit/>
            </a:bodyPr>
            <a:lstStyle/>
            <a:p>
              <a:pPr algn="ctr"/>
              <a:r>
                <a:rPr lang="en-US" altLang="zh-CN" dirty="0"/>
                <a:t>Input</a:t>
              </a:r>
              <a:endParaRPr lang="en-US" dirty="0"/>
            </a:p>
          </p:txBody>
        </p:sp>
        <p:sp>
          <p:nvSpPr>
            <p:cNvPr id="716" name="文本框 715">
              <a:extLst>
                <a:ext uri="{FF2B5EF4-FFF2-40B4-BE49-F238E27FC236}">
                  <a16:creationId xmlns:a16="http://schemas.microsoft.com/office/drawing/2014/main" id="{21537DAF-B5BC-B43D-6D3E-1C94B205A60C}"/>
                </a:ext>
              </a:extLst>
            </p:cNvPr>
            <p:cNvSpPr txBox="1"/>
            <p:nvPr/>
          </p:nvSpPr>
          <p:spPr>
            <a:xfrm>
              <a:off x="6179854" y="1982868"/>
              <a:ext cx="1205011" cy="369332"/>
            </a:xfrm>
            <a:prstGeom prst="rect">
              <a:avLst/>
            </a:prstGeom>
            <a:noFill/>
          </p:spPr>
          <p:txBody>
            <a:bodyPr wrap="square" rtlCol="0">
              <a:spAutoFit/>
            </a:bodyPr>
            <a:lstStyle/>
            <a:p>
              <a:pPr algn="ctr"/>
              <a:r>
                <a:rPr lang="en-US" altLang="zh-CN" dirty="0"/>
                <a:t>Kernel</a:t>
              </a:r>
              <a:endParaRPr lang="en-US" dirty="0"/>
            </a:p>
          </p:txBody>
        </p:sp>
        <p:sp>
          <p:nvSpPr>
            <p:cNvPr id="717" name="文本框 716">
              <a:extLst>
                <a:ext uri="{FF2B5EF4-FFF2-40B4-BE49-F238E27FC236}">
                  <a16:creationId xmlns:a16="http://schemas.microsoft.com/office/drawing/2014/main" id="{05CF5144-9B93-A0AB-4542-742B0368540B}"/>
                </a:ext>
              </a:extLst>
            </p:cNvPr>
            <p:cNvSpPr txBox="1"/>
            <p:nvPr/>
          </p:nvSpPr>
          <p:spPr>
            <a:xfrm>
              <a:off x="9720161" y="1987204"/>
              <a:ext cx="1205011" cy="369332"/>
            </a:xfrm>
            <a:prstGeom prst="rect">
              <a:avLst/>
            </a:prstGeom>
            <a:noFill/>
          </p:spPr>
          <p:txBody>
            <a:bodyPr wrap="square" rtlCol="0">
              <a:spAutoFit/>
            </a:bodyPr>
            <a:lstStyle/>
            <a:p>
              <a:pPr algn="ctr"/>
              <a:r>
                <a:rPr lang="en-US" altLang="zh-CN" dirty="0"/>
                <a:t>Output</a:t>
              </a:r>
              <a:endParaRPr lang="en-US" dirty="0"/>
            </a:p>
          </p:txBody>
        </p:sp>
      </p:grpSp>
    </p:spTree>
    <p:extLst>
      <p:ext uri="{BB962C8B-B14F-4D97-AF65-F5344CB8AC3E}">
        <p14:creationId xmlns:p14="http://schemas.microsoft.com/office/powerpoint/2010/main" val="1386422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grpSp>
        <p:nvGrpSpPr>
          <p:cNvPr id="14" name="组合 13">
            <a:extLst>
              <a:ext uri="{FF2B5EF4-FFF2-40B4-BE49-F238E27FC236}">
                <a16:creationId xmlns:a16="http://schemas.microsoft.com/office/drawing/2014/main" id="{81FFFFA4-1767-531A-D9F1-A4CFA8802E3A}"/>
              </a:ext>
            </a:extLst>
          </p:cNvPr>
          <p:cNvGrpSpPr/>
          <p:nvPr/>
        </p:nvGrpSpPr>
        <p:grpSpPr>
          <a:xfrm>
            <a:off x="838200" y="1690688"/>
            <a:ext cx="10515599" cy="4064985"/>
            <a:chOff x="838200" y="1690688"/>
            <a:chExt cx="10515599" cy="4064985"/>
          </a:xfrm>
        </p:grpSpPr>
        <p:pic>
          <p:nvPicPr>
            <p:cNvPr id="3" name="图片 2">
              <a:extLst>
                <a:ext uri="{FF2B5EF4-FFF2-40B4-BE49-F238E27FC236}">
                  <a16:creationId xmlns:a16="http://schemas.microsoft.com/office/drawing/2014/main" id="{3317CF7B-79BB-025B-C716-401A017C9B65}"/>
                </a:ext>
              </a:extLst>
            </p:cNvPr>
            <p:cNvPicPr>
              <a:picLocks noChangeAspect="1"/>
            </p:cNvPicPr>
            <p:nvPr/>
          </p:nvPicPr>
          <p:blipFill>
            <a:blip r:embed="rId5"/>
            <a:stretch>
              <a:fillRect/>
            </a:stretch>
          </p:blipFill>
          <p:spPr>
            <a:xfrm>
              <a:off x="838200" y="1690688"/>
              <a:ext cx="10515599" cy="4064985"/>
            </a:xfrm>
            <a:prstGeom prst="rect">
              <a:avLst/>
            </a:prstGeom>
          </p:spPr>
        </p:pic>
        <p:sp>
          <p:nvSpPr>
            <p:cNvPr id="6" name="矩形 5">
              <a:extLst>
                <a:ext uri="{FF2B5EF4-FFF2-40B4-BE49-F238E27FC236}">
                  <a16:creationId xmlns:a16="http://schemas.microsoft.com/office/drawing/2014/main" id="{4C6EA89C-4741-258C-03D9-8BD02C092EA0}"/>
                </a:ext>
              </a:extLst>
            </p:cNvPr>
            <p:cNvSpPr/>
            <p:nvPr/>
          </p:nvSpPr>
          <p:spPr>
            <a:xfrm>
              <a:off x="2600587" y="395960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矩形 6">
              <a:extLst>
                <a:ext uri="{FF2B5EF4-FFF2-40B4-BE49-F238E27FC236}">
                  <a16:creationId xmlns:a16="http://schemas.microsoft.com/office/drawing/2014/main" id="{EFE25490-EB72-26BC-A465-E891843981DD}"/>
                </a:ext>
              </a:extLst>
            </p:cNvPr>
            <p:cNvSpPr/>
            <p:nvPr/>
          </p:nvSpPr>
          <p:spPr>
            <a:xfrm>
              <a:off x="4757956" y="1947646"/>
              <a:ext cx="243281" cy="268446"/>
            </a:xfrm>
            <a:prstGeom prst="rect">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任意多边形: 形状 11">
              <a:extLst>
                <a:ext uri="{FF2B5EF4-FFF2-40B4-BE49-F238E27FC236}">
                  <a16:creationId xmlns:a16="http://schemas.microsoft.com/office/drawing/2014/main" id="{B59428A5-2139-1C8B-50A7-75700AF1CB37}"/>
                </a:ext>
              </a:extLst>
            </p:cNvPr>
            <p:cNvSpPr/>
            <p:nvPr/>
          </p:nvSpPr>
          <p:spPr>
            <a:xfrm>
              <a:off x="2718033" y="1898508"/>
              <a:ext cx="2030136" cy="2052707"/>
            </a:xfrm>
            <a:custGeom>
              <a:avLst/>
              <a:gdLst>
                <a:gd name="connsiteX0" fmla="*/ 0 w 2030136"/>
                <a:gd name="connsiteY0" fmla="*/ 2052707 h 2052707"/>
                <a:gd name="connsiteX1" fmla="*/ 520117 w 2030136"/>
                <a:gd name="connsiteY1" fmla="*/ 207129 h 2052707"/>
                <a:gd name="connsiteX2" fmla="*/ 2030136 w 2030136"/>
                <a:gd name="connsiteY2" fmla="*/ 47738 h 2052707"/>
              </a:gdLst>
              <a:ahLst/>
              <a:cxnLst>
                <a:cxn ang="0">
                  <a:pos x="connsiteX0" y="connsiteY0"/>
                </a:cxn>
                <a:cxn ang="0">
                  <a:pos x="connsiteX1" y="connsiteY1"/>
                </a:cxn>
                <a:cxn ang="0">
                  <a:pos x="connsiteX2" y="connsiteY2"/>
                </a:cxn>
              </a:cxnLst>
              <a:rect l="l" t="t" r="r" b="b"/>
              <a:pathLst>
                <a:path w="2030136" h="2052707">
                  <a:moveTo>
                    <a:pt x="0" y="2052707"/>
                  </a:moveTo>
                  <a:cubicBezTo>
                    <a:pt x="90880" y="1296998"/>
                    <a:pt x="181761" y="541290"/>
                    <a:pt x="520117" y="207129"/>
                  </a:cubicBezTo>
                  <a:cubicBezTo>
                    <a:pt x="858473" y="-127032"/>
                    <a:pt x="1768679" y="42145"/>
                    <a:pt x="2030136" y="47738"/>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9BE0F5D-1BB5-7C3F-F92B-AFCE742661BB}"/>
                    </a:ext>
                  </a:extLst>
                </p:cNvPr>
                <p:cNvSpPr txBox="1"/>
                <p:nvPr/>
              </p:nvSpPr>
              <p:spPr>
                <a:xfrm>
                  <a:off x="6358855" y="4949505"/>
                  <a:ext cx="872455"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1" i="1" smtClean="0">
                            <a:solidFill>
                              <a:srgbClr val="FF0000"/>
                            </a:solidFill>
                            <a:latin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r>
                          <a:rPr lang="en-US" sz="1200" b="1" i="1" smtClean="0">
                            <a:solidFill>
                              <a:srgbClr val="FF0000"/>
                            </a:solidFill>
                            <a:latin typeface="Cambria Math" panose="02040503050406030204" pitchFamily="18" charset="0"/>
                            <a:ea typeface="Cambria Math" panose="02040503050406030204" pitchFamily="18" charset="0"/>
                          </a:rPr>
                          <m:t>×</m:t>
                        </m:r>
                        <m:r>
                          <a:rPr lang="en-US" sz="1200" b="1" i="1" smtClean="0">
                            <a:solidFill>
                              <a:srgbClr val="FF0000"/>
                            </a:solidFill>
                            <a:latin typeface="Cambria Math" panose="02040503050406030204" pitchFamily="18" charset="0"/>
                            <a:ea typeface="Cambria Math" panose="02040503050406030204" pitchFamily="18" charset="0"/>
                          </a:rPr>
                          <m:t>𝟏</m:t>
                        </m:r>
                      </m:oMath>
                    </m:oMathPara>
                  </a14:m>
                  <a:endParaRPr lang="en-US" sz="1200" b="1" dirty="0">
                    <a:solidFill>
                      <a:srgbClr val="FF0000"/>
                    </a:solidFill>
                  </a:endParaRPr>
                </a:p>
              </p:txBody>
            </p:sp>
          </mc:Choice>
          <mc:Fallback>
            <p:sp>
              <p:nvSpPr>
                <p:cNvPr id="13" name="文本框 12">
                  <a:extLst>
                    <a:ext uri="{FF2B5EF4-FFF2-40B4-BE49-F238E27FC236}">
                      <a16:creationId xmlns:a16="http://schemas.microsoft.com/office/drawing/2014/main" id="{D9BE0F5D-1BB5-7C3F-F92B-AFCE742661BB}"/>
                    </a:ext>
                  </a:extLst>
                </p:cNvPr>
                <p:cNvSpPr txBox="1">
                  <a:spLocks noRot="1" noChangeAspect="1" noMove="1" noResize="1" noEditPoints="1" noAdjustHandles="1" noChangeArrowheads="1" noChangeShapeType="1" noTextEdit="1"/>
                </p:cNvSpPr>
                <p:nvPr/>
              </p:nvSpPr>
              <p:spPr>
                <a:xfrm>
                  <a:off x="6358855" y="4949505"/>
                  <a:ext cx="872455" cy="276999"/>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86484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9225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Regularization—DSC-</a:t>
            </a:r>
            <a:r>
              <a:rPr lang="en-US" altLang="zh-CN" dirty="0" err="1"/>
              <a:t>MVSNet</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131428" y="4610528"/>
            <a:ext cx="11929144" cy="2186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lphaLcParenR"/>
            </a:pPr>
            <a:r>
              <a:rPr lang="zh-CN" altLang="en-US" dirty="0">
                <a:latin typeface="+mn-lt"/>
              </a:rPr>
              <a:t>空间正则化</a:t>
            </a:r>
            <a:r>
              <a:rPr lang="en-US" altLang="zh-CN" dirty="0">
                <a:latin typeface="+mn-lt"/>
              </a:rPr>
              <a:t>(SR) </a:t>
            </a:r>
            <a:r>
              <a:rPr lang="zh-CN" altLang="en-US" dirty="0">
                <a:latin typeface="+mn-lt"/>
              </a:rPr>
              <a:t>是一种成本聚合方法，它过滤不同深度的成本量。然而，由于接收野小，</a:t>
            </a:r>
            <a:r>
              <a:rPr lang="en-US" altLang="zh-CN" dirty="0">
                <a:latin typeface="+mn-lt"/>
              </a:rPr>
              <a:t>SR </a:t>
            </a:r>
            <a:r>
              <a:rPr lang="zh-CN" altLang="en-US" dirty="0">
                <a:latin typeface="+mn-lt"/>
              </a:rPr>
              <a:t>的正则化结果受到很大影响</a:t>
            </a:r>
            <a:endParaRPr lang="en-US" altLang="zh-CN" dirty="0">
              <a:latin typeface="+mn-lt"/>
            </a:endParaRPr>
          </a:p>
          <a:p>
            <a:pPr marL="342900" lvl="1" indent="-342900">
              <a:buFont typeface="+mj-lt"/>
              <a:buAutoNum type="alphaLcParenR"/>
            </a:pPr>
            <a:r>
              <a:rPr lang="en-US" altLang="zh-CN" dirty="0">
                <a:latin typeface="+mn-lt"/>
              </a:rPr>
              <a:t>3D CNN Regularization(3D-CNN) </a:t>
            </a:r>
            <a:r>
              <a:rPr lang="zh-CN" altLang="en-US" dirty="0">
                <a:latin typeface="+mn-lt"/>
              </a:rPr>
              <a:t>是一种基于 </a:t>
            </a:r>
            <a:r>
              <a:rPr lang="en-US" altLang="zh-CN" dirty="0">
                <a:latin typeface="+mn-lt"/>
              </a:rPr>
              <a:t>CNN </a:t>
            </a:r>
            <a:r>
              <a:rPr lang="zh-CN" altLang="en-US" dirty="0">
                <a:latin typeface="+mn-lt"/>
              </a:rPr>
              <a:t>的方法，使用 </a:t>
            </a:r>
            <a:r>
              <a:rPr lang="en-US" altLang="zh-CN" dirty="0">
                <a:latin typeface="+mn-lt"/>
              </a:rPr>
              <a:t>3DCNN </a:t>
            </a:r>
            <a:r>
              <a:rPr lang="zh-CN" altLang="en-US" dirty="0">
                <a:latin typeface="+mn-lt"/>
              </a:rPr>
              <a:t>获得更大的感受野进行成本量正则化。但它会导致更多的计算成本</a:t>
            </a:r>
            <a:endParaRPr lang="en-US" altLang="zh-CN" dirty="0">
              <a:latin typeface="+mn-lt"/>
            </a:endParaRPr>
          </a:p>
          <a:p>
            <a:pPr marL="342900" lvl="1" indent="-342900">
              <a:buFont typeface="+mj-lt"/>
              <a:buAutoNum type="alphaLcParenR"/>
            </a:pPr>
            <a:r>
              <a:rPr lang="en-US" altLang="zh-CN" dirty="0">
                <a:latin typeface="+mn-lt"/>
              </a:rPr>
              <a:t>Recurrent Regularization </a:t>
            </a:r>
            <a:r>
              <a:rPr lang="zh-CN" altLang="en-US" dirty="0">
                <a:latin typeface="+mn-lt"/>
              </a:rPr>
              <a:t>是一个基于 </a:t>
            </a:r>
            <a:r>
              <a:rPr lang="en-US" altLang="zh-CN" dirty="0">
                <a:latin typeface="+mn-lt"/>
              </a:rPr>
              <a:t>RNN </a:t>
            </a:r>
            <a:r>
              <a:rPr lang="zh-CN" altLang="en-US" dirty="0">
                <a:latin typeface="+mn-lt"/>
              </a:rPr>
              <a:t>的方法，它提出了顺序处理，将成本量划分为与深度无关的成本图，以降低计算成本</a:t>
            </a:r>
            <a:endParaRPr lang="en-US" altLang="zh-CN" dirty="0">
              <a:latin typeface="+mn-lt"/>
            </a:endParaRPr>
          </a:p>
          <a:p>
            <a:pPr marL="342900" lvl="1" indent="-342900">
              <a:buFont typeface="+mj-lt"/>
              <a:buAutoNum type="alphaLcParenR"/>
            </a:pPr>
            <a:r>
              <a:rPr lang="en-US" altLang="zh-CN" dirty="0">
                <a:latin typeface="+mn-lt"/>
              </a:rPr>
              <a:t>3D-DSC </a:t>
            </a:r>
            <a:r>
              <a:rPr lang="zh-CN" altLang="en-US" dirty="0">
                <a:latin typeface="+mn-lt"/>
              </a:rPr>
              <a:t>正则化是一种基于 </a:t>
            </a:r>
            <a:r>
              <a:rPr lang="en-US" altLang="zh-CN" dirty="0">
                <a:latin typeface="+mn-lt"/>
              </a:rPr>
              <a:t>DSC </a:t>
            </a:r>
            <a:r>
              <a:rPr lang="zh-CN" altLang="en-US" dirty="0">
                <a:latin typeface="+mn-lt"/>
              </a:rPr>
              <a:t>的方法，将成本量拆分为中间特征图，然后应用逐点卷积来建立这些中间特征图之间的关系，以主要影响模型的性能。与 </a:t>
            </a:r>
            <a:r>
              <a:rPr lang="en-US" altLang="zh-CN" dirty="0">
                <a:latin typeface="+mn-lt"/>
              </a:rPr>
              <a:t>SR </a:t>
            </a:r>
            <a:r>
              <a:rPr lang="zh-CN" altLang="en-US" dirty="0">
                <a:latin typeface="+mn-lt"/>
              </a:rPr>
              <a:t>相比，</a:t>
            </a:r>
            <a:r>
              <a:rPr lang="en-US" altLang="zh-CN" dirty="0">
                <a:latin typeface="+mn-lt"/>
              </a:rPr>
              <a:t> 3D-DSC </a:t>
            </a:r>
            <a:r>
              <a:rPr lang="zh-CN" altLang="en-US" dirty="0">
                <a:latin typeface="+mn-lt"/>
              </a:rPr>
              <a:t>的方法可以获得更大的感受野</a:t>
            </a:r>
            <a:endParaRPr lang="en-US" altLang="zh-CN" dirty="0">
              <a:latin typeface="+mn-lt"/>
            </a:endParaRPr>
          </a:p>
          <a:p>
            <a:pPr lvl="1"/>
            <a:r>
              <a:rPr lang="zh-CN" altLang="en-US" dirty="0">
                <a:solidFill>
                  <a:srgbClr val="FF0000"/>
                </a:solidFill>
                <a:latin typeface="+mn-lt"/>
              </a:rPr>
              <a:t>这幅图仅表示感受野大小和感受野涉及的维度，并不代表真实的卷积过程</a:t>
            </a:r>
            <a:endParaRPr lang="en-US" dirty="0">
              <a:solidFill>
                <a:srgbClr val="FF0000"/>
              </a:solidFill>
              <a:latin typeface="+mn-lt"/>
            </a:endParaRPr>
          </a:p>
        </p:txBody>
      </p:sp>
      <p:pic>
        <p:nvPicPr>
          <p:cNvPr id="3" name="图片 2">
            <a:extLst>
              <a:ext uri="{FF2B5EF4-FFF2-40B4-BE49-F238E27FC236}">
                <a16:creationId xmlns:a16="http://schemas.microsoft.com/office/drawing/2014/main" id="{B8F618C1-A0AE-F689-6AC2-8D5806270A5A}"/>
              </a:ext>
            </a:extLst>
          </p:cNvPr>
          <p:cNvPicPr>
            <a:picLocks noChangeAspect="1"/>
          </p:cNvPicPr>
          <p:nvPr/>
        </p:nvPicPr>
        <p:blipFill>
          <a:blip r:embed="rId6"/>
          <a:stretch>
            <a:fillRect/>
          </a:stretch>
        </p:blipFill>
        <p:spPr>
          <a:xfrm>
            <a:off x="0" y="1690688"/>
            <a:ext cx="12192000" cy="2919840"/>
          </a:xfrm>
          <a:prstGeom prst="rect">
            <a:avLst/>
          </a:prstGeom>
        </p:spPr>
      </p:pic>
    </p:spTree>
    <p:extLst>
      <p:ext uri="{BB962C8B-B14F-4D97-AF65-F5344CB8AC3E}">
        <p14:creationId xmlns:p14="http://schemas.microsoft.com/office/powerpoint/2010/main" val="47225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a:latin typeface="+mn-lt"/>
              </a:rPr>
              <a:t>MVSNet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a:latin typeface="+mn-lt"/>
              </a:rPr>
              <a:t>MVSNet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xmlns="">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10"/>
                </p:custDataLst>
              </p:nvPr>
            </p:nvSpPr>
            <p:spPr>
              <a:xfrm>
                <a:off x="1427850" y="4416726"/>
                <a:ext cx="9925948" cy="2076149"/>
              </a:xfrm>
              <a:prstGeom prst="rect">
                <a:avLst/>
              </a:prstGeom>
              <a:blipFill>
                <a:blip r:embed="rId11"/>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0" i="1" smtClean="0">
                                    <a:latin typeface="Cambria Math" panose="02040503050406030204" pitchFamily="18" charset="0"/>
                                  </a:rPr>
                                  <m:t>𝑇</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𝑹</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𝑻</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𝑲</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 </a:t>
                </a:r>
                <a:r>
                  <a:rPr lang="en-US" altLang="zh-CN" dirty="0">
                    <a:latin typeface="+mn-lt"/>
                  </a:rPr>
                  <a:t>Transformer </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 </a:t>
                </a:r>
                <a:r>
                  <a:rPr lang="en-US" altLang="zh-CN" dirty="0">
                    <a:latin typeface="+mn-lt"/>
                  </a:rPr>
                  <a:t>Transformer </a:t>
                </a:r>
                <a:r>
                  <a:rPr lang="zh-CN" altLang="en-US" dirty="0">
                    <a:latin typeface="+mn-lt"/>
                  </a:rPr>
                  <a:t>来增强块与块之间的匹配，并使用基于窗口的代价 </a:t>
                </a:r>
                <a:r>
                  <a:rPr lang="en-US" altLang="zh-CN" dirty="0">
                    <a:latin typeface="+mn-lt"/>
                  </a:rPr>
                  <a:t>Transformer </a:t>
                </a:r>
                <a:r>
                  <a:rPr lang="zh-CN" altLang="en-US" dirty="0">
                    <a:latin typeface="+mn-lt"/>
                  </a:rPr>
                  <a:t>来更好地聚合全局信息</a:t>
                </a:r>
              </a:p>
            </p:txBody>
          </p:sp>
        </mc:Choice>
        <mc:Fallback>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2"/>
                </p:custDataLst>
              </p:nvPr>
            </p:nvSpPr>
            <p:spPr>
              <a:xfrm>
                <a:off x="1427850" y="1690689"/>
                <a:ext cx="9925948" cy="4503078"/>
              </a:xfrm>
              <a:prstGeom prst="rect">
                <a:avLst/>
              </a:prstGeom>
              <a:blipFill>
                <a:blip r:embed="rId7"/>
                <a:stretch>
                  <a:fillRect l="-307" b="-1484"/>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 </a:t>
            </a:r>
            <a:r>
              <a:rPr lang="en-US" altLang="zh-CN" dirty="0">
                <a:latin typeface="+mn-lt"/>
              </a:rPr>
              <a:t>MVS </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 </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a:t>
            </a:r>
            <a:r>
              <a:rPr lang="zh-CN" altLang="en-US" dirty="0">
                <a:solidFill>
                  <a:srgbClr val="FF0000"/>
                </a:solidFill>
                <a:latin typeface="+mn-lt"/>
              </a:rPr>
              <a:t>内存消耗巨大</a:t>
            </a:r>
            <a:r>
              <a:rPr lang="zh-CN" altLang="en-US" dirty="0">
                <a:latin typeface="+mn-lt"/>
              </a:rPr>
              <a:t>，它们仅限于小规模场景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a:t>
            </a:r>
            <a:r>
              <a:rPr lang="zh-CN" altLang="en-US" dirty="0">
                <a:solidFill>
                  <a:srgbClr val="FF0000"/>
                </a:solidFill>
                <a:latin typeface="+mn-lt"/>
              </a:rPr>
              <a:t>点云传播是顺序进行的</a:t>
            </a:r>
            <a:r>
              <a:rPr lang="zh-CN" altLang="en-US" dirty="0">
                <a:latin typeface="+mn-lt"/>
              </a:rPr>
              <a:t>，因此这些方法难以并行化，导致处理时间更长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a:t>
            </a:r>
            <a:r>
              <a:rPr lang="zh-CN" altLang="en-US" dirty="0">
                <a:solidFill>
                  <a:srgbClr val="FF0000"/>
                </a:solidFill>
                <a:latin typeface="+mn-lt"/>
              </a:rPr>
              <a:t>光度一致性</a:t>
            </a:r>
            <a:r>
              <a:rPr lang="zh-CN" altLang="en-US" dirty="0">
                <a:latin typeface="+mn-lt"/>
              </a:rPr>
              <a:t>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这种设计将重建问题分解为单视角深度估计和深度融合，这明确地提高了灵活性和可扩展性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i="1">
                        <a:latin typeface="Cambria Math" panose="02040503050406030204" pitchFamily="18" charset="0"/>
                      </a:rPr>
                      <m:t>𝑪</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i="1" smtClean="0">
                        <a:latin typeface="Cambria Math" panose="02040503050406030204" pitchFamily="18" charset="0"/>
                      </a:rPr>
                      <m:t>𝑪</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1" i="1" smtClean="0">
                              <a:latin typeface="Cambria Math" panose="02040503050406030204" pitchFamily="18" charset="0"/>
                            </a:rPr>
                          </m:ctrlPr>
                        </m:dPr>
                        <m:e>
                          <m:r>
                            <a:rPr lang="en-US" altLang="zh-CN" b="1" i="1">
                              <a:latin typeface="Cambria Math" panose="02040503050406030204" pitchFamily="18" charset="0"/>
                            </a:rPr>
                            <m:t>𝒑</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rPr>
                                    <m:t>𝑪</m:t>
                                  </m:r>
                                  <m:r>
                                    <a:rPr lang="en-US" altLang="zh-CN" i="1" dirty="0">
                                      <a:latin typeface="Cambria Math" panose="02040503050406030204" pitchFamily="18" charset="0"/>
                                    </a:rPr>
                                    <m:t>′</m:t>
                                  </m:r>
                                  <m:d>
                                    <m:dPr>
                                      <m:ctrlPr>
                                        <a:rPr lang="en-US" altLang="zh-CN" b="1" i="1" dirty="0">
                                          <a:latin typeface="Cambria Math" panose="02040503050406030204" pitchFamily="18" charset="0"/>
                                        </a:rPr>
                                      </m:ctrlPr>
                                    </m:dPr>
                                    <m:e>
                                      <m:r>
                                        <a:rPr lang="en-US" altLang="zh-CN" b="1" i="1">
                                          <a:latin typeface="Cambria Math" panose="02040503050406030204" pitchFamily="18" charset="0"/>
                                        </a:rPr>
                                        <m:t>𝒑</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b="1" i="1" smtClean="0">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217742"/>
              </a:xfrm>
              <a:prstGeom prst="rect">
                <a:avLst/>
              </a:prstGeom>
              <a:blipFill>
                <a:blip r:embed="rId6"/>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i="1" smtClean="0">
                        <a:latin typeface="Cambria Math" panose="02040503050406030204" pitchFamily="18" charset="0"/>
                      </a:rPr>
                      <m:t>𝑪</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b="1" i="1" dirty="0">
                        <a:latin typeface="Cambria Math" panose="02040503050406030204" pitchFamily="18" charset="0"/>
                      </a:rPr>
                      <m:t>𝑷</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 </a:t>
                </a:r>
                <a:r>
                  <a:rPr lang="en-US" altLang="zh-CN" dirty="0">
                    <a:latin typeface="+mn-lt"/>
                  </a:rPr>
                  <a:t>MVS </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 </a:t>
                </a:r>
                <a:r>
                  <a:rPr lang="en-US" altLang="zh-CN" dirty="0" err="1">
                    <a:latin typeface="+mn-lt"/>
                  </a:rPr>
                  <a:t>GCNet</a:t>
                </a:r>
                <a:r>
                  <a:rPr lang="en-US" altLang="zh-CN" dirty="0">
                    <a:latin typeface="+mn-lt"/>
                  </a:rPr>
                  <a:t> </a:t>
                </a:r>
                <a:r>
                  <a:rPr lang="zh-CN" altLang="en-US" dirty="0">
                    <a:latin typeface="+mn-lt"/>
                  </a:rPr>
                  <a:t>，</a:t>
                </a:r>
                <a:r>
                  <a:rPr lang="en-US" altLang="zh-CN" dirty="0">
                    <a:latin typeface="+mn-lt"/>
                  </a:rPr>
                  <a:t>MVSNet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b="1" i="1" dirty="0" smtClean="0">
                        <a:latin typeface="Cambria Math" panose="02040503050406030204" pitchFamily="18" charset="0"/>
                      </a:rPr>
                      <m:t>𝑷</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𝐷</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e>
                      </m:nary>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b="1" i="1" dirty="0">
                        <a:latin typeface="Cambria Math" panose="02040503050406030204" pitchFamily="18" charset="0"/>
                      </a:rPr>
                      <m:t>𝑷</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 </a:t>
                </a:r>
                <a:r>
                  <a:rPr lang="en-US" altLang="zh-CN" dirty="0">
                    <a:latin typeface="+mn-lt"/>
                  </a:rPr>
                  <a:t>argmax </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 </a:t>
                </a:r>
                <a:r>
                  <a:rPr lang="en-US" altLang="zh-CN" dirty="0">
                    <a:latin typeface="+mn-lt"/>
                  </a:rPr>
                  <a:t>argmax </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4802186"/>
              </a:xfrm>
              <a:prstGeom prst="rect">
                <a:avLst/>
              </a:prstGeom>
              <a:blipFill>
                <a:blip r:embed="rId6"/>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 </a:t>
            </a:r>
            <a:r>
              <a:rPr lang="en-US" altLang="zh-CN" dirty="0" err="1">
                <a:latin typeface="+mn-lt"/>
              </a:rPr>
              <a:t>PointFlow</a:t>
            </a:r>
            <a:r>
              <a:rPr lang="en-US" altLang="zh-CN" dirty="0">
                <a:latin typeface="+mn-lt"/>
              </a:rPr>
              <a:t> </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 </a:t>
            </a:r>
            <a:r>
              <a:rPr lang="en-US" altLang="zh-CN" dirty="0">
                <a:latin typeface="+mn-lt"/>
              </a:rPr>
              <a:t>SDF </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a:latin typeface="+mn-lt"/>
                  </a:rPr>
                  <a:t>MVSNet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 </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solidFill>
                      <a:srgbClr val="FF0000"/>
                    </a:solidFill>
                    <a:latin typeface="+mn-lt"/>
                  </a:rPr>
                  <a:t>置信度用于引导多个深度图的融合</a:t>
                </a:r>
                <a:endParaRPr lang="en-US" dirty="0">
                  <a:solidFill>
                    <a:srgbClr val="FF0000"/>
                  </a:solidFill>
                  <a:latin typeface="+mn-lt"/>
                </a:endParaRPr>
              </a:p>
            </p:txBody>
          </p:sp>
        </mc:Choice>
        <mc:Fallback>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2864058"/>
              </a:xfrm>
              <a:prstGeom prst="rect">
                <a:avLst/>
              </a:prstGeom>
              <a:blipFill>
                <a:blip r:embed="rId6"/>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85</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b="1" i="1" dirty="0" smtClean="0">
                        <a:latin typeface="Cambria Math" panose="02040503050406030204" pitchFamily="18" charset="0"/>
                      </a:rPr>
                      <m:t>𝒑</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2864058"/>
              </a:xfrm>
              <a:prstGeom prst="rect">
                <a:avLst/>
              </a:prstGeom>
              <a:blipFill>
                <a:blip r:embed="rId6"/>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b="1" i="1">
                                          <a:latin typeface="Cambria Math" panose="02040503050406030204" pitchFamily="18" charset="0"/>
                                        </a:rPr>
                                      </m:ctrlPr>
                                    </m:dPr>
                                    <m:e>
                                      <m:r>
                                        <a:rPr lang="en-US" altLang="zh-CN" b="1" i="1">
                                          <a:latin typeface="Cambria Math" panose="02040503050406030204" pitchFamily="18" charset="0"/>
                                        </a:rPr>
                                        <m:t>𝒑</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b="1" i="1" dirty="0">
                              <a:latin typeface="Cambria Math" panose="02040503050406030204" pitchFamily="18" charset="0"/>
                            </a:rPr>
                            <m:t>𝒑</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是像素</a:t>
                </a:r>
                <a14:m>
                  <m:oMath xmlns:m="http://schemas.openxmlformats.org/officeDocument/2006/math">
                    <m:r>
                      <a:rPr lang="zh-CN" altLang="en-US" b="1" i="1" dirty="0">
                        <a:latin typeface="Cambria Math" panose="02040503050406030204" pitchFamily="18" charset="0"/>
                      </a:rPr>
                      <m:t>𝒑</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b="1" i="1" dirty="0">
                            <a:latin typeface="Cambria Math" panose="02040503050406030204" pitchFamily="18" charset="0"/>
                          </a:rPr>
                          <m:t>𝒑</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3968239"/>
              </a:xfrm>
              <a:prstGeom prst="rect">
                <a:avLst/>
              </a:prstGeom>
              <a:blipFill>
                <a:blip r:embed="rId6"/>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a:t>
            </a:r>
            <a:r>
              <a:rPr lang="zh-CN" altLang="en-US" dirty="0">
                <a:solidFill>
                  <a:srgbClr val="FF0000"/>
                </a:solidFill>
                <a:latin typeface="+mn-lt"/>
              </a:rPr>
              <a:t>光照变化</a:t>
            </a:r>
            <a:r>
              <a:rPr lang="zh-CN" altLang="en-US" dirty="0">
                <a:latin typeface="+mn-lt"/>
              </a:rPr>
              <a:t>、</a:t>
            </a:r>
            <a:r>
              <a:rPr lang="zh-CN" altLang="en-US" dirty="0">
                <a:solidFill>
                  <a:srgbClr val="FF0000"/>
                </a:solidFill>
                <a:latin typeface="+mn-lt"/>
              </a:rPr>
              <a:t>低纹理区域</a:t>
            </a:r>
            <a:r>
              <a:rPr lang="zh-CN" altLang="en-US" dirty="0">
                <a:latin typeface="+mn-lt"/>
              </a:rPr>
              <a:t>和</a:t>
            </a:r>
            <a:r>
              <a:rPr lang="zh-CN" altLang="en-US" dirty="0">
                <a:solidFill>
                  <a:srgbClr val="FF0000"/>
                </a:solidFill>
                <a:latin typeface="+mn-lt"/>
              </a:rPr>
              <a:t>非朗伯表面</a:t>
            </a:r>
            <a:endParaRPr lang="en-US" dirty="0">
              <a:solidFill>
                <a:srgbClr val="FF0000"/>
              </a:solidFill>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138</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 </a:t>
            </a:r>
            <a:r>
              <a:rPr lang="en-US" altLang="zh-CN" dirty="0">
                <a:latin typeface="+mn-lt"/>
              </a:rPr>
              <a:t>MVS </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 </a:t>
            </a:r>
            <a:r>
              <a:rPr lang="en-US" altLang="zh-CN" dirty="0">
                <a:latin typeface="+mn-lt"/>
              </a:rPr>
              <a:t>MVS </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𝑲</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𝑲</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Cambria Math" panose="02040503050406030204" pitchFamily="18" charset="0"/>
                              </a:rPr>
                              <m:t>𝑹</m:t>
                            </m:r>
                          </m:e>
                          <m:sub>
                            <m:r>
                              <a:rPr lang="en-US" altLang="zh-CN" i="1">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𝑇</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𝒕</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𝑰</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𝑴</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390269"/>
              </a:xfrm>
              <a:prstGeom prst="rect">
                <a:avLst/>
              </a:prstGeom>
              <a:blipFill>
                <a:blip r:embed="rId6"/>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𝑰</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𝑴</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i="1">
                                      <a:latin typeface="Cambria Math" panose="02040503050406030204" pitchFamily="18" charset="0"/>
                                    </a:rPr>
                                    <m:t>𝑰</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4339175"/>
              </a:xfrm>
              <a:prstGeom prst="rect">
                <a:avLst/>
              </a:prstGeom>
              <a:blipFill>
                <a:blip r:embed="rId6"/>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 </a:t>
                </a:r>
                <a:r>
                  <a:rPr lang="en-US" altLang="zh-CN" dirty="0" err="1">
                    <a:latin typeface="+mn-lt"/>
                  </a:rPr>
                  <a:t>CasMVSNet</a:t>
                </a:r>
                <a:r>
                  <a:rPr lang="en-US" altLang="zh-CN" dirty="0">
                    <a:latin typeface="+mn-lt"/>
                  </a:rPr>
                  <a:t> </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985492"/>
              </a:xfrm>
              <a:prstGeom prst="rect">
                <a:avLst/>
              </a:prstGeom>
              <a:blipFill>
                <a:blip r:embed="rId6"/>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76FDFF5-8F93-EBA8-C2BD-C74F8BE5A251}"/>
              </a:ext>
            </a:extLst>
          </p:cNvPr>
          <p:cNvGraphicFramePr>
            <a:graphicFrameLocks noChangeAspect="1"/>
          </p:cNvGraphicFramePr>
          <p:nvPr>
            <p:custDataLst>
              <p:tags r:id="rId2"/>
            </p:custDataLst>
            <p:extLst>
              <p:ext uri="{D42A27DB-BD31-4B8C-83A1-F6EECF244321}">
                <p14:modId xmlns:p14="http://schemas.microsoft.com/office/powerpoint/2010/main" val="4045975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473" imgH="476" progId="TCLayout.ActiveDocument.1">
                  <p:embed/>
                </p:oleObj>
              </mc:Choice>
              <mc:Fallback>
                <p:oleObj name="think-cell 幻灯片" r:id="rId18" imgW="473" imgH="476" progId="TCLayout.ActiveDocument.1">
                  <p:embed/>
                  <p:pic>
                    <p:nvPicPr>
                      <p:cNvPr id="0" name=""/>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35" name="矩形 34">
            <a:hlinkClick r:id="rId20" action="ppaction://hlinksldjump"/>
            <a:extLst>
              <a:ext uri="{FF2B5EF4-FFF2-40B4-BE49-F238E27FC236}">
                <a16:creationId xmlns:a16="http://schemas.microsoft.com/office/drawing/2014/main" id="{B182FDE5-EBF2-D105-820C-2582B1D1ADE1}"/>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34" name="矩形 33">
            <a:hlinkClick r:id="rId20" action="ppaction://hlinksldjump"/>
            <a:extLst>
              <a:ext uri="{FF2B5EF4-FFF2-40B4-BE49-F238E27FC236}">
                <a16:creationId xmlns:a16="http://schemas.microsoft.com/office/drawing/2014/main" id="{979CE02D-A1E9-BC3C-C716-D68F8B13D71D}"/>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20" action="ppaction://hlinksldjump"/>
            <a:extLst>
              <a:ext uri="{FF2B5EF4-FFF2-40B4-BE49-F238E27FC236}">
                <a16:creationId xmlns:a16="http://schemas.microsoft.com/office/drawing/2014/main" id="{E46CC18F-F4DB-FB88-3976-792C49BDE07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6"/>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21" action="ppaction://hlinksldjump"/>
            <a:extLst>
              <a:ext uri="{FF2B5EF4-FFF2-40B4-BE49-F238E27FC236}">
                <a16:creationId xmlns:a16="http://schemas.microsoft.com/office/drawing/2014/main" id="{B6401A8F-26F6-DB15-90AA-B95A29591A01}"/>
              </a:ext>
            </a:extLst>
          </p:cNvPr>
          <p:cNvSpPr/>
          <p:nvPr>
            <p:custDataLst>
              <p:tags r:id="rId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0" name="矩形 29">
            <a:hlinkClick r:id="rId21" action="ppaction://hlinksldjump"/>
            <a:extLst>
              <a:ext uri="{FF2B5EF4-FFF2-40B4-BE49-F238E27FC236}">
                <a16:creationId xmlns:a16="http://schemas.microsoft.com/office/drawing/2014/main" id="{AE8FA80D-E35E-5973-486E-90A89D0BC7AA}"/>
              </a:ext>
            </a:extLst>
          </p:cNvPr>
          <p:cNvSpPr/>
          <p:nvPr>
            <p:custDataLst>
              <p:tags r:id="rId8"/>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21" action="ppaction://hlinksldjump"/>
            <a:extLst>
              <a:ext uri="{FF2B5EF4-FFF2-40B4-BE49-F238E27FC236}">
                <a16:creationId xmlns:a16="http://schemas.microsoft.com/office/drawing/2014/main" id="{644E26DB-6544-9479-2EF3-560CAE1A1FA3}"/>
              </a:ext>
            </a:extLst>
          </p:cNvPr>
          <p:cNvSpPr/>
          <p:nvPr>
            <p:custDataLst>
              <p:tags r:id="rId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2" action="ppaction://hlinksldjump"/>
            <a:extLst>
              <a:ext uri="{FF2B5EF4-FFF2-40B4-BE49-F238E27FC236}">
                <a16:creationId xmlns:a16="http://schemas.microsoft.com/office/drawing/2014/main" id="{494D9F1F-57BE-EDA1-5CC7-8E095C73A606}"/>
              </a:ext>
            </a:extLst>
          </p:cNvPr>
          <p:cNvSpPr/>
          <p:nvPr>
            <p:custDataLst>
              <p:tags r:id="rId1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7" name="矩形 26">
            <a:hlinkClick r:id="rId22" action="ppaction://hlinksldjump"/>
            <a:extLst>
              <a:ext uri="{FF2B5EF4-FFF2-40B4-BE49-F238E27FC236}">
                <a16:creationId xmlns:a16="http://schemas.microsoft.com/office/drawing/2014/main" id="{B011FA0D-0724-A28E-2212-40CBD42A3450}"/>
              </a:ext>
            </a:extLst>
          </p:cNvPr>
          <p:cNvSpPr/>
          <p:nvPr>
            <p:custDataLst>
              <p:tags r:id="rId11"/>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22" action="ppaction://hlinksldjump"/>
            <a:extLst>
              <a:ext uri="{FF2B5EF4-FFF2-40B4-BE49-F238E27FC236}">
                <a16:creationId xmlns:a16="http://schemas.microsoft.com/office/drawing/2014/main" id="{0295674E-E731-F766-9062-DE627569061F}"/>
              </a:ext>
            </a:extLst>
          </p:cNvPr>
          <p:cNvSpPr/>
          <p:nvPr>
            <p:custDataLst>
              <p:tags r:id="rId1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3" action="ppaction://hlinksldjump"/>
            <a:extLst>
              <a:ext uri="{FF2B5EF4-FFF2-40B4-BE49-F238E27FC236}">
                <a16:creationId xmlns:a16="http://schemas.microsoft.com/office/drawing/2014/main" id="{BE304BB2-39E7-0914-3C4A-2B4C15B79022}"/>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23" action="ppaction://hlinksldjump"/>
            <a:extLst>
              <a:ext uri="{FF2B5EF4-FFF2-40B4-BE49-F238E27FC236}">
                <a16:creationId xmlns:a16="http://schemas.microsoft.com/office/drawing/2014/main" id="{2F4AB9B3-7201-1282-79BA-43659375F7E0}"/>
              </a:ext>
            </a:extLst>
          </p:cNvPr>
          <p:cNvSpPr/>
          <p:nvPr>
            <p:custDataLst>
              <p:tags r:id="rId14"/>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3" action="ppaction://hlinksldjump"/>
            <a:extLst>
              <a:ext uri="{FF2B5EF4-FFF2-40B4-BE49-F238E27FC236}">
                <a16:creationId xmlns:a16="http://schemas.microsoft.com/office/drawing/2014/main" id="{DC35137B-4709-81E7-5F00-E978AD685CEF}"/>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6"/>
            </p:custDataLst>
          </p:nvPr>
        </p:nvSpPr>
        <p:spPr/>
        <p:txBody>
          <a:bodyPr vert="horz">
            <a:normAutofit/>
          </a:bodyPr>
          <a:lstStyle/>
          <a:p>
            <a:r>
              <a:rPr lang="en-US" sz="3600" dirty="0"/>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 </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99</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4.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3.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4.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38"/>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3"/>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1"/>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0"/>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56"/>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93.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9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9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95"/>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2.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99"/>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97"/>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95"/>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9.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99"/>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97"/>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95"/>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7.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99"/>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97"/>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95"/>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9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4.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7.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1"/>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08"/>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0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3"/>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4.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1"/>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08"/>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05"/>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3"/>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3.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1"/>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08"/>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05"/>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3"/>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111"/>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108"/>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105"/>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103"/>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0.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0"/>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25"/>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17"/>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4"/>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01.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0"/>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25"/>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17"/>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4"/>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7.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0"/>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25"/>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17"/>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4"/>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8.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0"/>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25"/>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17"/>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4"/>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4.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30"/>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25"/>
</p:tagLst>
</file>

<file path=ppt/tags/tag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2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1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14"/>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0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6.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6.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290.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50"/>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47"/>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43"/>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3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9"/>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3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31.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3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38"/>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3"/>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1"/>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0"/>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56"/>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38"/>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13"/>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101"/>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90"/>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56"/>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9.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2.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4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8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4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5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6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7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3.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2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4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38"/>
</p:tagLst>
</file>

<file path=ppt/tags/tag7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1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13"/>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1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2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2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3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3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01"/>
</p:tagLst>
</file>

<file path=ppt/tags/tag84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4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4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6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6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54"/>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5.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7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7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1.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2.xml><?xml version="1.0" encoding="utf-8"?>
<p:tagLst xmlns:a="http://schemas.openxmlformats.org/drawingml/2006/main" xmlns:r="http://schemas.openxmlformats.org/officeDocument/2006/relationships" xmlns:p="http://schemas.openxmlformats.org/presentationml/2006/main">
  <p:tag name="EE4P_TEMPLATESTYLE" val="15"/>
</p:tagLst>
</file>

<file path=ppt/tags/tag883.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4.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5.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6.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7.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8.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89.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TEMPLATESTYLE" val="16"/>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2.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4.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87"/>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85"/>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83"/>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80"/>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77"/>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64"/>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60"/>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58"/>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6386</TotalTime>
  <Words>16419</Words>
  <Application>Microsoft Office PowerPoint</Application>
  <PresentationFormat>宽屏</PresentationFormat>
  <Paragraphs>1550</Paragraphs>
  <Slides>139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139</vt:i4>
      </vt:variant>
    </vt:vector>
  </HeadingPairs>
  <TitlesOfParts>
    <vt:vector size="148"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Camera Calibration—相机参数矩阵的作用</vt:lpstr>
      <vt:lpstr>Camera Calibration—SfM(COLMAP)</vt:lpstr>
      <vt:lpstr>Camera Calibration—SfM(COLMAP)</vt:lpstr>
      <vt:lpstr>Camera Calibration—三角化</vt:lpstr>
      <vt:lpstr>Camera Calibration—三角化</vt:lpstr>
      <vt:lpstr>Camera Calibration—三角化</vt:lpstr>
      <vt:lpstr>Camera Calibration—三角化</vt:lpstr>
      <vt:lpstr>Camera Calibration—三角化</vt:lpstr>
      <vt:lpstr>Camera Calibration—对极约束</vt:lpstr>
      <vt:lpstr>Camera Calibration—对极约束</vt:lpstr>
      <vt:lpstr>Camera Calibration—对极约束</vt:lpstr>
      <vt:lpstr>Camera Calibration—对极约束</vt:lpstr>
      <vt:lpstr>Preliminaries</vt:lpstr>
      <vt:lpstr>View Selection</vt:lpstr>
      <vt:lpstr>View Selection</vt:lpstr>
      <vt:lpstr>Preliminaries</vt:lpstr>
      <vt:lpstr>Plane Sweep</vt:lpstr>
      <vt:lpstr>Plane Sweep</vt:lpstr>
      <vt:lpstr>Plane Sweep</vt:lpstr>
      <vt:lpstr>Plane Sweep—深度公式的推导—思路1</vt:lpstr>
      <vt:lpstr>Plane Sweep—深度公式的推导—思路2</vt:lpstr>
      <vt:lpstr>Plane Sweep—Homography</vt:lpstr>
      <vt:lpstr>Plane Sweep—Homography</vt:lpstr>
      <vt:lpstr>Multi-view Depth Estimation with Plane Sweep</vt:lpstr>
      <vt:lpstr>Multi-view Depth Estimation with Plane Sweep</vt:lpstr>
      <vt:lpstr>Multi-view Depth Estimation with Plane Sweep</vt:lpstr>
      <vt:lpstr>Preliminaries</vt:lpstr>
      <vt:lpstr>Depth Fusion</vt:lpstr>
      <vt:lpstr>Depth Fusion—TSDF</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 (Homography Warping)</vt:lpstr>
      <vt:lpstr>Cost Volume Construction—Online MVS</vt:lpstr>
      <vt:lpstr>Cost Volume Construction—Offline MVS</vt:lpstr>
      <vt:lpstr>Supervised Depth Estimation</vt:lpstr>
      <vt:lpstr>Cost Volume Regularization</vt:lpstr>
      <vt:lpstr>Cost Volume Regularization—3D CNN</vt:lpstr>
      <vt:lpstr>Cost Volume Regularization—3D CNN</vt:lpstr>
      <vt:lpstr>Cost Volume Regularization</vt:lpstr>
      <vt:lpstr>Cost Volume Regularization—DSC-MVSNet</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2128</cp:revision>
  <cp:lastPrinted>1999-12-31T16:00:00Z</cp:lastPrinted>
  <dcterms:created xsi:type="dcterms:W3CDTF">2024-08-29T02:15:38Z</dcterms:created>
  <dcterms:modified xsi:type="dcterms:W3CDTF">2025-01-03T15:07:04Z</dcterms:modified>
</cp:coreProperties>
</file>